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5"/>
  </p:notesMasterIdLst>
  <p:sldIdLst>
    <p:sldId id="256" r:id="rId2"/>
    <p:sldId id="259" r:id="rId3"/>
    <p:sldId id="267" r:id="rId4"/>
    <p:sldId id="258" r:id="rId5"/>
    <p:sldId id="332" r:id="rId6"/>
    <p:sldId id="260" r:id="rId7"/>
    <p:sldId id="264" r:id="rId8"/>
    <p:sldId id="304" r:id="rId9"/>
    <p:sldId id="265" r:id="rId10"/>
    <p:sldId id="262" r:id="rId11"/>
    <p:sldId id="266" r:id="rId12"/>
    <p:sldId id="268" r:id="rId13"/>
    <p:sldId id="305" r:id="rId14"/>
    <p:sldId id="257" r:id="rId15"/>
    <p:sldId id="306" r:id="rId16"/>
    <p:sldId id="311" r:id="rId17"/>
    <p:sldId id="312" r:id="rId18"/>
    <p:sldId id="313" r:id="rId19"/>
    <p:sldId id="314" r:id="rId20"/>
    <p:sldId id="316" r:id="rId21"/>
    <p:sldId id="317" r:id="rId22"/>
    <p:sldId id="323" r:id="rId23"/>
    <p:sldId id="321" r:id="rId24"/>
    <p:sldId id="322" r:id="rId25"/>
    <p:sldId id="315" r:id="rId26"/>
    <p:sldId id="324" r:id="rId27"/>
    <p:sldId id="325" r:id="rId28"/>
    <p:sldId id="326" r:id="rId29"/>
    <p:sldId id="327" r:id="rId30"/>
    <p:sldId id="276" r:id="rId31"/>
    <p:sldId id="330" r:id="rId32"/>
    <p:sldId id="329" r:id="rId33"/>
    <p:sldId id="284" r:id="rId34"/>
  </p:sldIdLst>
  <p:sldSz cx="9144000" cy="5143500" type="screen16x9"/>
  <p:notesSz cx="17348200" cy="9753600"/>
  <p:embeddedFontLst>
    <p:embeddedFont>
      <p:font typeface="Advent Pro" panose="02010600030101010101" charset="0"/>
      <p:regular r:id="rId36"/>
      <p:bold r:id="rId37"/>
    </p:embeddedFont>
    <p:embeddedFont>
      <p:font typeface="Advent Pro Light" panose="02010600030101010101" charset="0"/>
      <p:regular r:id="rId38"/>
      <p:bold r:id="rId39"/>
    </p:embeddedFont>
    <p:embeddedFont>
      <p:font typeface="BenchNine" panose="02010600030101010101" charset="0"/>
      <p:regular r:id="rId40"/>
      <p:bold r:id="rId41"/>
    </p:embeddedFont>
    <p:embeddedFont>
      <p:font typeface="Cambria Math" panose="02040503050406030204" pitchFamily="18" charset="0"/>
      <p:regular r:id="rId42"/>
    </p:embeddedFont>
    <p:embeddedFont>
      <p:font typeface="Consolas" panose="020B0609020204030204" pitchFamily="49" charset="0"/>
      <p:regular r:id="rId43"/>
      <p:bold r:id="rId44"/>
      <p:italic r:id="rId45"/>
      <p:boldItalic r:id="rId46"/>
    </p:embeddedFont>
    <p:embeddedFont>
      <p:font typeface="JetBrains Mono SemiBold" panose="02000009000000000000" pitchFamily="49" charset="0"/>
      <p:bold r:id="rId47"/>
    </p:embeddedFont>
    <p:embeddedFont>
      <p:font typeface="Oswald" panose="00000500000000000000" pitchFamily="2" charset="0"/>
      <p:regular r:id="rId48"/>
      <p:bold r:id="rId49"/>
    </p:embeddedFont>
    <p:embeddedFont>
      <p:font typeface="Oswald Regular" panose="00000500000000000000" charset="0"/>
      <p:regular r:id="rId50"/>
      <p:bold r:id="rId51"/>
    </p:embeddedFont>
    <p:embeddedFont>
      <p:font typeface="等线" panose="02010600030101010101" pitchFamily="2" charset="-122"/>
      <p:regular r:id="rId52"/>
      <p:bold r:id="rId53"/>
    </p:embeddedFont>
    <p:embeddedFont>
      <p:font typeface="微软雅黑" panose="020B0503020204020204" pitchFamily="34" charset="-122"/>
      <p:regular r:id="rId54"/>
      <p:bold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0C42D84-8D34-4AD2-93B4-E3CE5EC79A85}">
  <a:tblStyle styleId="{30C42D84-8D34-4AD2-93B4-E3CE5EC79A8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9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font" Target="fonts/font1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48F076-2B7E-4091-B6B3-FDA69EF6DFAD}" type="doc">
      <dgm:prSet loTypeId="urn:microsoft.com/office/officeart/2005/8/layout/equation2" loCatId="process" qsTypeId="urn:microsoft.com/office/officeart/2005/8/quickstyle/simple1" qsCatId="simple" csTypeId="urn:microsoft.com/office/officeart/2005/8/colors/accent0_3" csCatId="mainScheme" phldr="1"/>
      <dgm:spPr/>
    </dgm:pt>
    <dgm:pt modelId="{77988010-EF31-4F40-B000-84AED4A284BD}">
      <dgm:prSet phldrT="[文本]" custT="1"/>
      <dgm:spPr>
        <a:solidFill>
          <a:schemeClr val="accent3">
            <a:lumMod val="90000"/>
          </a:schemeClr>
        </a:solidFill>
        <a:ln w="38100"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</dgm:spPr>
      <dgm:t>
        <a:bodyPr/>
        <a:lstStyle/>
        <a:p>
          <a:r>
            <a:rPr lang="zh-CN" altLang="en-US" sz="1400" b="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对于异常样本无特殊处理方式</a:t>
          </a:r>
        </a:p>
      </dgm:t>
    </dgm:pt>
    <dgm:pt modelId="{2E6EFF00-7957-4EBC-B95F-F66F83E34F49}" type="parTrans" cxnId="{B5616C7A-FCED-4438-AE24-692DC6355960}">
      <dgm:prSet/>
      <dgm:spPr/>
      <dgm:t>
        <a:bodyPr/>
        <a:lstStyle/>
        <a:p>
          <a:endParaRPr lang="zh-CN" altLang="en-US" sz="2000" b="1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6484D77A-9598-4433-940C-A1CFB79E39AD}" type="sibTrans" cxnId="{B5616C7A-FCED-4438-AE24-692DC6355960}">
      <dgm:prSet custT="1"/>
      <dgm:spPr/>
      <dgm:t>
        <a:bodyPr/>
        <a:lstStyle/>
        <a:p>
          <a:endParaRPr lang="zh-CN" altLang="en-US" sz="600" b="1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0650D737-C13A-4AD0-A3CA-ED205A61CBAC}">
      <dgm:prSet phldrT="[文本]" custT="1"/>
      <dgm:spPr>
        <a:solidFill>
          <a:schemeClr val="accent3">
            <a:lumMod val="90000"/>
          </a:schemeClr>
        </a:solidFill>
        <a:ln w="38100">
          <a:solidFill>
            <a:schemeClr val="tx1">
              <a:lumMod val="50000"/>
            </a:schemeClr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</dgm:spPr>
      <dgm:t>
        <a:bodyPr/>
        <a:lstStyle/>
        <a:p>
          <a:r>
            <a:rPr lang="en-US" altLang="zh-CN" sz="1600" b="0" dirty="0" err="1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Softmax</a:t>
          </a:r>
          <a:r>
            <a:rPr lang="zh-CN" altLang="en-US" sz="1600" b="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具有“短尾”的性质</a:t>
          </a:r>
        </a:p>
      </dgm:t>
    </dgm:pt>
    <dgm:pt modelId="{D193E939-F714-4718-8969-D3D879E8B42C}" type="parTrans" cxnId="{0E5BBCC0-A472-4AD3-85C5-D0890D78ACC1}">
      <dgm:prSet/>
      <dgm:spPr/>
      <dgm:t>
        <a:bodyPr/>
        <a:lstStyle/>
        <a:p>
          <a:endParaRPr lang="zh-CN" altLang="en-US" sz="2000" b="1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44604B9F-AF42-45B1-95BB-E7D8BDCC4DCE}" type="sibTrans" cxnId="{0E5BBCC0-A472-4AD3-85C5-D0890D78ACC1}">
      <dgm:prSet custT="1"/>
      <dgm:spPr/>
      <dgm:t>
        <a:bodyPr/>
        <a:lstStyle/>
        <a:p>
          <a:endParaRPr lang="zh-CN" altLang="en-US" sz="800" b="1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97FBEFE9-04DF-482C-8321-6F8FBACC9885}">
      <dgm:prSet phldrT="[文本]" custT="1"/>
      <dgm:spPr>
        <a:solidFill>
          <a:schemeClr val="accent3">
            <a:lumMod val="75000"/>
          </a:schemeClr>
        </a:solidFill>
        <a:ln w="38100">
          <a:solidFill>
            <a:schemeClr val="tx2"/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</dgm:spPr>
      <dgm:t>
        <a:bodyPr/>
        <a:lstStyle/>
        <a:p>
          <a:r>
            <a:rPr lang="zh-CN" altLang="en-US" sz="1800" b="1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噪声对于模型的影响很大</a:t>
          </a:r>
        </a:p>
      </dgm:t>
    </dgm:pt>
    <dgm:pt modelId="{B34AC2B7-E0A9-467C-BF4B-AD4E8C772859}" type="parTrans" cxnId="{186BB8CB-D482-4ECD-94C3-2FF7ADC8497E}">
      <dgm:prSet/>
      <dgm:spPr/>
      <dgm:t>
        <a:bodyPr/>
        <a:lstStyle/>
        <a:p>
          <a:endParaRPr lang="zh-CN" altLang="en-US" sz="2000" b="1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6C6B01AE-04A3-45CB-8EC4-FB4782D84DC6}" type="sibTrans" cxnId="{186BB8CB-D482-4ECD-94C3-2FF7ADC8497E}">
      <dgm:prSet/>
      <dgm:spPr/>
      <dgm:t>
        <a:bodyPr/>
        <a:lstStyle/>
        <a:p>
          <a:endParaRPr lang="zh-CN" altLang="en-US" sz="2000" b="1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FE51DC4F-CD22-4DA3-A805-0BABFB36853A}" type="pres">
      <dgm:prSet presAssocID="{F148F076-2B7E-4091-B6B3-FDA69EF6DFAD}" presName="Name0" presStyleCnt="0">
        <dgm:presLayoutVars>
          <dgm:dir/>
          <dgm:resizeHandles val="exact"/>
        </dgm:presLayoutVars>
      </dgm:prSet>
      <dgm:spPr/>
    </dgm:pt>
    <dgm:pt modelId="{BA553A47-FBF2-4EAC-850F-8DEE1FB6BC7E}" type="pres">
      <dgm:prSet presAssocID="{F148F076-2B7E-4091-B6B3-FDA69EF6DFAD}" presName="vNodes" presStyleCnt="0"/>
      <dgm:spPr/>
    </dgm:pt>
    <dgm:pt modelId="{4C2FF7A7-4A4B-4731-B7AD-419676C63FA7}" type="pres">
      <dgm:prSet presAssocID="{77988010-EF31-4F40-B000-84AED4A284BD}" presName="node" presStyleLbl="node1" presStyleIdx="0" presStyleCnt="3" custScaleX="169635">
        <dgm:presLayoutVars>
          <dgm:bulletEnabled val="1"/>
        </dgm:presLayoutVars>
      </dgm:prSet>
      <dgm:spPr/>
    </dgm:pt>
    <dgm:pt modelId="{6B349744-D959-44CA-A2F7-F1118C92A79E}" type="pres">
      <dgm:prSet presAssocID="{6484D77A-9598-4433-940C-A1CFB79E39AD}" presName="spacerT" presStyleCnt="0"/>
      <dgm:spPr/>
    </dgm:pt>
    <dgm:pt modelId="{CC2F3297-6C2A-4879-89D1-E0805B926C01}" type="pres">
      <dgm:prSet presAssocID="{6484D77A-9598-4433-940C-A1CFB79E39AD}" presName="sibTrans" presStyleLbl="sibTrans2D1" presStyleIdx="0" presStyleCnt="2"/>
      <dgm:spPr/>
    </dgm:pt>
    <dgm:pt modelId="{8E63A073-82AC-45AB-8D2D-8C657C9E98DE}" type="pres">
      <dgm:prSet presAssocID="{6484D77A-9598-4433-940C-A1CFB79E39AD}" presName="spacerB" presStyleCnt="0"/>
      <dgm:spPr/>
    </dgm:pt>
    <dgm:pt modelId="{3D777C03-8BF9-4B64-807D-4C31585CB918}" type="pres">
      <dgm:prSet presAssocID="{0650D737-C13A-4AD0-A3CA-ED205A61CBAC}" presName="node" presStyleLbl="node1" presStyleIdx="1" presStyleCnt="3" custScaleX="169635">
        <dgm:presLayoutVars>
          <dgm:bulletEnabled val="1"/>
        </dgm:presLayoutVars>
      </dgm:prSet>
      <dgm:spPr/>
    </dgm:pt>
    <dgm:pt modelId="{7FE0255E-5B9F-468B-8D2A-78133EE38ED4}" type="pres">
      <dgm:prSet presAssocID="{F148F076-2B7E-4091-B6B3-FDA69EF6DFAD}" presName="sibTransLast" presStyleLbl="sibTrans2D1" presStyleIdx="1" presStyleCnt="2"/>
      <dgm:spPr/>
    </dgm:pt>
    <dgm:pt modelId="{5DEC2362-B35F-4FE6-9D62-A036EC17FA57}" type="pres">
      <dgm:prSet presAssocID="{F148F076-2B7E-4091-B6B3-FDA69EF6DFAD}" presName="connectorText" presStyleLbl="sibTrans2D1" presStyleIdx="1" presStyleCnt="2"/>
      <dgm:spPr/>
    </dgm:pt>
    <dgm:pt modelId="{C21B7982-88DF-407E-A786-565A84D145BB}" type="pres">
      <dgm:prSet presAssocID="{F148F076-2B7E-4091-B6B3-FDA69EF6DFAD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C2EC6B20-7320-4201-929E-7F81A91F067C}" type="presOf" srcId="{97FBEFE9-04DF-482C-8321-6F8FBACC9885}" destId="{C21B7982-88DF-407E-A786-565A84D145BB}" srcOrd="0" destOrd="0" presId="urn:microsoft.com/office/officeart/2005/8/layout/equation2"/>
    <dgm:cxn modelId="{AD325865-5317-4788-BD53-B5ACD871486F}" type="presOf" srcId="{F148F076-2B7E-4091-B6B3-FDA69EF6DFAD}" destId="{FE51DC4F-CD22-4DA3-A805-0BABFB36853A}" srcOrd="0" destOrd="0" presId="urn:microsoft.com/office/officeart/2005/8/layout/equation2"/>
    <dgm:cxn modelId="{520C4A4E-24B3-431C-BA89-D1FD58AAFFA8}" type="presOf" srcId="{77988010-EF31-4F40-B000-84AED4A284BD}" destId="{4C2FF7A7-4A4B-4731-B7AD-419676C63FA7}" srcOrd="0" destOrd="0" presId="urn:microsoft.com/office/officeart/2005/8/layout/equation2"/>
    <dgm:cxn modelId="{B5616C7A-FCED-4438-AE24-692DC6355960}" srcId="{F148F076-2B7E-4091-B6B3-FDA69EF6DFAD}" destId="{77988010-EF31-4F40-B000-84AED4A284BD}" srcOrd="0" destOrd="0" parTransId="{2E6EFF00-7957-4EBC-B95F-F66F83E34F49}" sibTransId="{6484D77A-9598-4433-940C-A1CFB79E39AD}"/>
    <dgm:cxn modelId="{624CBA8D-B021-4BDD-931E-69D64D18B644}" type="presOf" srcId="{6484D77A-9598-4433-940C-A1CFB79E39AD}" destId="{CC2F3297-6C2A-4879-89D1-E0805B926C01}" srcOrd="0" destOrd="0" presId="urn:microsoft.com/office/officeart/2005/8/layout/equation2"/>
    <dgm:cxn modelId="{54C492B7-E538-47D2-AA14-EAEFD9D36FFA}" type="presOf" srcId="{44604B9F-AF42-45B1-95BB-E7D8BDCC4DCE}" destId="{7FE0255E-5B9F-468B-8D2A-78133EE38ED4}" srcOrd="0" destOrd="0" presId="urn:microsoft.com/office/officeart/2005/8/layout/equation2"/>
    <dgm:cxn modelId="{7D6CE9BC-EDDD-4A52-B748-5BAE876C4DF5}" type="presOf" srcId="{0650D737-C13A-4AD0-A3CA-ED205A61CBAC}" destId="{3D777C03-8BF9-4B64-807D-4C31585CB918}" srcOrd="0" destOrd="0" presId="urn:microsoft.com/office/officeart/2005/8/layout/equation2"/>
    <dgm:cxn modelId="{0E5BBCC0-A472-4AD3-85C5-D0890D78ACC1}" srcId="{F148F076-2B7E-4091-B6B3-FDA69EF6DFAD}" destId="{0650D737-C13A-4AD0-A3CA-ED205A61CBAC}" srcOrd="1" destOrd="0" parTransId="{D193E939-F714-4718-8969-D3D879E8B42C}" sibTransId="{44604B9F-AF42-45B1-95BB-E7D8BDCC4DCE}"/>
    <dgm:cxn modelId="{186BB8CB-D482-4ECD-94C3-2FF7ADC8497E}" srcId="{F148F076-2B7E-4091-B6B3-FDA69EF6DFAD}" destId="{97FBEFE9-04DF-482C-8321-6F8FBACC9885}" srcOrd="2" destOrd="0" parTransId="{B34AC2B7-E0A9-467C-BF4B-AD4E8C772859}" sibTransId="{6C6B01AE-04A3-45CB-8EC4-FB4782D84DC6}"/>
    <dgm:cxn modelId="{DBC74BFA-EE93-4B4F-A275-3933AB3B7B9E}" type="presOf" srcId="{44604B9F-AF42-45B1-95BB-E7D8BDCC4DCE}" destId="{5DEC2362-B35F-4FE6-9D62-A036EC17FA57}" srcOrd="1" destOrd="0" presId="urn:microsoft.com/office/officeart/2005/8/layout/equation2"/>
    <dgm:cxn modelId="{9CCBD9AC-F32B-4FA2-AFCA-9D54B9065BBE}" type="presParOf" srcId="{FE51DC4F-CD22-4DA3-A805-0BABFB36853A}" destId="{BA553A47-FBF2-4EAC-850F-8DEE1FB6BC7E}" srcOrd="0" destOrd="0" presId="urn:microsoft.com/office/officeart/2005/8/layout/equation2"/>
    <dgm:cxn modelId="{69AF1685-0393-499D-AD9D-B7A0F01138EA}" type="presParOf" srcId="{BA553A47-FBF2-4EAC-850F-8DEE1FB6BC7E}" destId="{4C2FF7A7-4A4B-4731-B7AD-419676C63FA7}" srcOrd="0" destOrd="0" presId="urn:microsoft.com/office/officeart/2005/8/layout/equation2"/>
    <dgm:cxn modelId="{0C471F87-71CD-4A92-BAE9-4C31403F5F55}" type="presParOf" srcId="{BA553A47-FBF2-4EAC-850F-8DEE1FB6BC7E}" destId="{6B349744-D959-44CA-A2F7-F1118C92A79E}" srcOrd="1" destOrd="0" presId="urn:microsoft.com/office/officeart/2005/8/layout/equation2"/>
    <dgm:cxn modelId="{ADD9DC1F-C2B3-4CA3-870F-6A8DAFFAF5AE}" type="presParOf" srcId="{BA553A47-FBF2-4EAC-850F-8DEE1FB6BC7E}" destId="{CC2F3297-6C2A-4879-89D1-E0805B926C01}" srcOrd="2" destOrd="0" presId="urn:microsoft.com/office/officeart/2005/8/layout/equation2"/>
    <dgm:cxn modelId="{2CACABD9-24D6-42A2-9C27-9FD712F9EE3E}" type="presParOf" srcId="{BA553A47-FBF2-4EAC-850F-8DEE1FB6BC7E}" destId="{8E63A073-82AC-45AB-8D2D-8C657C9E98DE}" srcOrd="3" destOrd="0" presId="urn:microsoft.com/office/officeart/2005/8/layout/equation2"/>
    <dgm:cxn modelId="{8634E017-4A91-403A-B74C-1E93240B96C4}" type="presParOf" srcId="{BA553A47-FBF2-4EAC-850F-8DEE1FB6BC7E}" destId="{3D777C03-8BF9-4B64-807D-4C31585CB918}" srcOrd="4" destOrd="0" presId="urn:microsoft.com/office/officeart/2005/8/layout/equation2"/>
    <dgm:cxn modelId="{7105D55C-DBD8-4CFB-85C4-B24556E3F9C4}" type="presParOf" srcId="{FE51DC4F-CD22-4DA3-A805-0BABFB36853A}" destId="{7FE0255E-5B9F-468B-8D2A-78133EE38ED4}" srcOrd="1" destOrd="0" presId="urn:microsoft.com/office/officeart/2005/8/layout/equation2"/>
    <dgm:cxn modelId="{C1AA6319-93E1-4E65-8BBF-EE3F8E7DCEBD}" type="presParOf" srcId="{7FE0255E-5B9F-468B-8D2A-78133EE38ED4}" destId="{5DEC2362-B35F-4FE6-9D62-A036EC17FA57}" srcOrd="0" destOrd="0" presId="urn:microsoft.com/office/officeart/2005/8/layout/equation2"/>
    <dgm:cxn modelId="{FB000279-8AB2-4436-836B-BF8F57251BCB}" type="presParOf" srcId="{FE51DC4F-CD22-4DA3-A805-0BABFB36853A}" destId="{C21B7982-88DF-407E-A786-565A84D145BB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260A4B8-EC92-4D54-A705-D49C88B3CF5C}" type="doc">
      <dgm:prSet loTypeId="urn:microsoft.com/office/officeart/2005/8/layout/StepDownProcess" loCatId="process" qsTypeId="urn:microsoft.com/office/officeart/2005/8/quickstyle/simple2" qsCatId="simple" csTypeId="urn:microsoft.com/office/officeart/2005/8/colors/accent1_1" csCatId="accent1" phldr="1"/>
      <dgm:spPr/>
      <dgm:t>
        <a:bodyPr/>
        <a:lstStyle/>
        <a:p>
          <a:endParaRPr lang="zh-CN" altLang="en-US"/>
        </a:p>
      </dgm:t>
    </dgm:pt>
    <dgm:pt modelId="{E6452F91-3831-4590-9597-16FEC5C41521}">
      <dgm:prSet phldrT="[文本]"/>
      <dgm:spPr/>
      <dgm:t>
        <a:bodyPr/>
        <a:lstStyle/>
        <a:p>
          <a:r>
            <a:rPr lang="zh-CN" altLang="en-US" dirty="0">
              <a:latin typeface="等线" panose="02010600030101010101" pitchFamily="2" charset="-122"/>
              <a:ea typeface="等线" panose="02010600030101010101" pitchFamily="2" charset="-122"/>
            </a:rPr>
            <a:t>目标检测领域</a:t>
          </a:r>
        </a:p>
      </dgm:t>
    </dgm:pt>
    <dgm:pt modelId="{E8B20C88-45D9-4A4B-8AE1-7CB7A5FC3178}" type="parTrans" cxnId="{5EF1CB6A-76F7-4085-B235-21B342721681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3C772BED-ABA8-4C55-B59B-A8F214B041C4}" type="sibTrans" cxnId="{5EF1CB6A-76F7-4085-B235-21B342721681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4E1FEA8C-6142-4578-8A53-15759894B363}">
      <dgm:prSet phldrT="[文本]"/>
      <dgm:spPr>
        <a:ln w="38100">
          <a:solidFill>
            <a:schemeClr val="tx2"/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</dgm:spPr>
      <dgm:t>
        <a:bodyPr/>
        <a:lstStyle/>
        <a:p>
          <a:r>
            <a:rPr lang="zh-CN" altLang="en-US" dirty="0">
              <a:latin typeface="等线" panose="02010600030101010101" pitchFamily="2" charset="-122"/>
              <a:ea typeface="等线" panose="02010600030101010101" pitchFamily="2" charset="-122"/>
            </a:rPr>
            <a:t>解决目标检测样本数量不平衡的问题</a:t>
          </a:r>
        </a:p>
      </dgm:t>
    </dgm:pt>
    <dgm:pt modelId="{BDED1AE2-3295-426B-851D-AF195AAF7DCA}" type="parTrans" cxnId="{72F6952B-E964-40D8-B9EE-673B164BC7D4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4B812009-8706-4F5B-A18E-82D3DA5F2FFE}" type="sibTrans" cxnId="{72F6952B-E964-40D8-B9EE-673B164BC7D4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FCBB4944-E4BA-4632-BCD6-DD9CEA26FDF4}">
      <dgm:prSet phldrT="[文本]"/>
      <dgm:spPr/>
      <dgm:t>
        <a:bodyPr/>
        <a:lstStyle/>
        <a:p>
          <a:r>
            <a:rPr lang="zh-CN" altLang="en-US" dirty="0">
              <a:latin typeface="等线" panose="02010600030101010101" pitchFamily="2" charset="-122"/>
              <a:ea typeface="等线" panose="02010600030101010101" pitchFamily="2" charset="-122"/>
            </a:rPr>
            <a:t>图像分类领域</a:t>
          </a:r>
        </a:p>
      </dgm:t>
    </dgm:pt>
    <dgm:pt modelId="{73BB06DD-805F-4D81-B6EB-50C1D8D923C0}" type="parTrans" cxnId="{0C783333-32ED-4AA4-9F5C-1365F4DFB40A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E3480B5C-2B3E-4D8C-91D2-096F052D58BF}" type="sibTrans" cxnId="{0C783333-32ED-4AA4-9F5C-1365F4DFB40A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77A08E4B-B055-4D3E-BD08-DBFEFECF955B}">
      <dgm:prSet phldrT="[文本]"/>
      <dgm:spPr>
        <a:ln w="38100">
          <a:solidFill>
            <a:schemeClr val="tx2"/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</dgm:spPr>
      <dgm:t>
        <a:bodyPr/>
        <a:lstStyle/>
        <a:p>
          <a:r>
            <a:rPr lang="zh-CN" altLang="en-US" dirty="0">
              <a:latin typeface="等线" panose="02010600030101010101" pitchFamily="2" charset="-122"/>
              <a:ea typeface="等线" panose="02010600030101010101" pitchFamily="2" charset="-122"/>
            </a:rPr>
            <a:t>解决我们面对的样本不平衡问题</a:t>
          </a:r>
        </a:p>
      </dgm:t>
    </dgm:pt>
    <dgm:pt modelId="{6BED2A87-D1F0-469A-834A-7AC355692632}" type="parTrans" cxnId="{5D8EA5DD-0E89-458A-8013-46ADDAE9DA39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4870EA1E-17C1-4796-83CE-9BE5F80DE967}" type="sibTrans" cxnId="{5D8EA5DD-0E89-458A-8013-46ADDAE9DA39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37421A7A-2DF6-4B11-8EC8-759FA87C2B69}">
      <dgm:prSet phldrT="[文本]"/>
      <dgm:spPr/>
      <dgm:t>
        <a:bodyPr/>
        <a:lstStyle/>
        <a:p>
          <a:r>
            <a:rPr lang="zh-CN" altLang="en-US">
              <a:latin typeface="等线" panose="02010600030101010101" pitchFamily="2" charset="-122"/>
              <a:ea typeface="等线" panose="02010600030101010101" pitchFamily="2" charset="-122"/>
            </a:rPr>
            <a:t>迁移学习</a:t>
          </a:r>
        </a:p>
      </dgm:t>
    </dgm:pt>
    <dgm:pt modelId="{174D6083-1E42-41AF-BAD6-777FFC2C871F}" type="parTrans" cxnId="{020A3959-4810-440F-92C8-347D573FB4C0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4112850B-7039-4DE1-9DC6-500EE227B707}" type="sibTrans" cxnId="{020A3959-4810-440F-92C8-347D573FB4C0}">
      <dgm:prSet/>
      <dgm:spPr/>
      <dgm:t>
        <a:bodyPr/>
        <a:lstStyle/>
        <a:p>
          <a:endParaRPr lang="zh-CN" altLang="en-US"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091D24E0-0346-453C-B19A-94E3BC413985}" type="pres">
      <dgm:prSet presAssocID="{D260A4B8-EC92-4D54-A705-D49C88B3CF5C}" presName="rootnode" presStyleCnt="0">
        <dgm:presLayoutVars>
          <dgm:chMax/>
          <dgm:chPref/>
          <dgm:dir/>
          <dgm:animLvl val="lvl"/>
        </dgm:presLayoutVars>
      </dgm:prSet>
      <dgm:spPr/>
    </dgm:pt>
    <dgm:pt modelId="{21496FD1-90C7-40DF-B596-EF4731759978}" type="pres">
      <dgm:prSet presAssocID="{E6452F91-3831-4590-9597-16FEC5C41521}" presName="composite" presStyleCnt="0"/>
      <dgm:spPr/>
    </dgm:pt>
    <dgm:pt modelId="{56E740CF-4E5B-4D93-B464-A44D36CF2CEF}" type="pres">
      <dgm:prSet presAssocID="{E6452F91-3831-4590-9597-16FEC5C41521}" presName="bentUpArrow1" presStyleLbl="alignImgPlace1" presStyleIdx="0" presStyleCnt="2"/>
      <dgm:spPr/>
    </dgm:pt>
    <dgm:pt modelId="{392EC60F-C999-41A4-9239-9E7477870239}" type="pres">
      <dgm:prSet presAssocID="{E6452F91-3831-4590-9597-16FEC5C4152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BD482E47-E061-4B73-A80A-BC6C9C9190FD}" type="pres">
      <dgm:prSet presAssocID="{E6452F91-3831-4590-9597-16FEC5C41521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F6B53E5A-F4AC-438E-89AF-06CE859DFEF1}" type="pres">
      <dgm:prSet presAssocID="{3C772BED-ABA8-4C55-B59B-A8F214B041C4}" presName="sibTrans" presStyleCnt="0"/>
      <dgm:spPr/>
    </dgm:pt>
    <dgm:pt modelId="{185BEF5A-3B78-4D12-99FC-38CD419FF34E}" type="pres">
      <dgm:prSet presAssocID="{FCBB4944-E4BA-4632-BCD6-DD9CEA26FDF4}" presName="composite" presStyleCnt="0"/>
      <dgm:spPr/>
    </dgm:pt>
    <dgm:pt modelId="{7003CB91-7FB6-45A7-A57E-B1BF260DEE93}" type="pres">
      <dgm:prSet presAssocID="{FCBB4944-E4BA-4632-BCD6-DD9CEA26FDF4}" presName="bentUpArrow1" presStyleLbl="alignImgPlace1" presStyleIdx="1" presStyleCnt="2"/>
      <dgm:spPr/>
    </dgm:pt>
    <dgm:pt modelId="{BCAE283D-5567-41A8-BE63-70276D8823AD}" type="pres">
      <dgm:prSet presAssocID="{FCBB4944-E4BA-4632-BCD6-DD9CEA26FDF4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61D641CE-26BB-4FC0-94D7-A9F4C88A14A6}" type="pres">
      <dgm:prSet presAssocID="{FCBB4944-E4BA-4632-BCD6-DD9CEA26FDF4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C81803C1-E461-46DC-B319-10945F77E856}" type="pres">
      <dgm:prSet presAssocID="{E3480B5C-2B3E-4D8C-91D2-096F052D58BF}" presName="sibTrans" presStyleCnt="0"/>
      <dgm:spPr/>
    </dgm:pt>
    <dgm:pt modelId="{EFB5C2F6-B8BD-4FC0-A104-D088DD0D953C}" type="pres">
      <dgm:prSet presAssocID="{37421A7A-2DF6-4B11-8EC8-759FA87C2B69}" presName="composite" presStyleCnt="0"/>
      <dgm:spPr/>
    </dgm:pt>
    <dgm:pt modelId="{1D69329E-4105-40B3-B187-24A69A4A0A0A}" type="pres">
      <dgm:prSet presAssocID="{37421A7A-2DF6-4B11-8EC8-759FA87C2B69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72F6952B-E964-40D8-B9EE-673B164BC7D4}" srcId="{E6452F91-3831-4590-9597-16FEC5C41521}" destId="{4E1FEA8C-6142-4578-8A53-15759894B363}" srcOrd="0" destOrd="0" parTransId="{BDED1AE2-3295-426B-851D-AF195AAF7DCA}" sibTransId="{4B812009-8706-4F5B-A18E-82D3DA5F2FFE}"/>
    <dgm:cxn modelId="{0C783333-32ED-4AA4-9F5C-1365F4DFB40A}" srcId="{D260A4B8-EC92-4D54-A705-D49C88B3CF5C}" destId="{FCBB4944-E4BA-4632-BCD6-DD9CEA26FDF4}" srcOrd="1" destOrd="0" parTransId="{73BB06DD-805F-4D81-B6EB-50C1D8D923C0}" sibTransId="{E3480B5C-2B3E-4D8C-91D2-096F052D58BF}"/>
    <dgm:cxn modelId="{7EAFD034-E7CB-4D93-AF37-5C5750B05B62}" type="presOf" srcId="{77A08E4B-B055-4D3E-BD08-DBFEFECF955B}" destId="{61D641CE-26BB-4FC0-94D7-A9F4C88A14A6}" srcOrd="0" destOrd="0" presId="urn:microsoft.com/office/officeart/2005/8/layout/StepDownProcess"/>
    <dgm:cxn modelId="{5EF1CB6A-76F7-4085-B235-21B342721681}" srcId="{D260A4B8-EC92-4D54-A705-D49C88B3CF5C}" destId="{E6452F91-3831-4590-9597-16FEC5C41521}" srcOrd="0" destOrd="0" parTransId="{E8B20C88-45D9-4A4B-8AE1-7CB7A5FC3178}" sibTransId="{3C772BED-ABA8-4C55-B59B-A8F214B041C4}"/>
    <dgm:cxn modelId="{020A3959-4810-440F-92C8-347D573FB4C0}" srcId="{D260A4B8-EC92-4D54-A705-D49C88B3CF5C}" destId="{37421A7A-2DF6-4B11-8EC8-759FA87C2B69}" srcOrd="2" destOrd="0" parTransId="{174D6083-1E42-41AF-BAD6-777FFC2C871F}" sibTransId="{4112850B-7039-4DE1-9DC6-500EE227B707}"/>
    <dgm:cxn modelId="{CDB30A93-65CB-41CA-976A-B68ACB20C2B0}" type="presOf" srcId="{D260A4B8-EC92-4D54-A705-D49C88B3CF5C}" destId="{091D24E0-0346-453C-B19A-94E3BC413985}" srcOrd="0" destOrd="0" presId="urn:microsoft.com/office/officeart/2005/8/layout/StepDownProcess"/>
    <dgm:cxn modelId="{960913BE-95DA-4761-904C-1C030EED320C}" type="presOf" srcId="{37421A7A-2DF6-4B11-8EC8-759FA87C2B69}" destId="{1D69329E-4105-40B3-B187-24A69A4A0A0A}" srcOrd="0" destOrd="0" presId="urn:microsoft.com/office/officeart/2005/8/layout/StepDownProcess"/>
    <dgm:cxn modelId="{E4D1C3C0-83B2-480C-A692-9DDFFF8352C9}" type="presOf" srcId="{E6452F91-3831-4590-9597-16FEC5C41521}" destId="{392EC60F-C999-41A4-9239-9E7477870239}" srcOrd="0" destOrd="0" presId="urn:microsoft.com/office/officeart/2005/8/layout/StepDownProcess"/>
    <dgm:cxn modelId="{62937BC1-24E3-43E1-A037-CA69DF6AD8C7}" type="presOf" srcId="{FCBB4944-E4BA-4632-BCD6-DD9CEA26FDF4}" destId="{BCAE283D-5567-41A8-BE63-70276D8823AD}" srcOrd="0" destOrd="0" presId="urn:microsoft.com/office/officeart/2005/8/layout/StepDownProcess"/>
    <dgm:cxn modelId="{5D8EA5DD-0E89-458A-8013-46ADDAE9DA39}" srcId="{FCBB4944-E4BA-4632-BCD6-DD9CEA26FDF4}" destId="{77A08E4B-B055-4D3E-BD08-DBFEFECF955B}" srcOrd="0" destOrd="0" parTransId="{6BED2A87-D1F0-469A-834A-7AC355692632}" sibTransId="{4870EA1E-17C1-4796-83CE-9BE5F80DE967}"/>
    <dgm:cxn modelId="{66EE84FB-154E-4805-AFFE-E1A672D2FA8B}" type="presOf" srcId="{4E1FEA8C-6142-4578-8A53-15759894B363}" destId="{BD482E47-E061-4B73-A80A-BC6C9C9190FD}" srcOrd="0" destOrd="0" presId="urn:microsoft.com/office/officeart/2005/8/layout/StepDownProcess"/>
    <dgm:cxn modelId="{026110AD-3AA2-469D-B363-33993BF3CFC9}" type="presParOf" srcId="{091D24E0-0346-453C-B19A-94E3BC413985}" destId="{21496FD1-90C7-40DF-B596-EF4731759978}" srcOrd="0" destOrd="0" presId="urn:microsoft.com/office/officeart/2005/8/layout/StepDownProcess"/>
    <dgm:cxn modelId="{C414B692-A508-44DF-8F86-E1762820CA30}" type="presParOf" srcId="{21496FD1-90C7-40DF-B596-EF4731759978}" destId="{56E740CF-4E5B-4D93-B464-A44D36CF2CEF}" srcOrd="0" destOrd="0" presId="urn:microsoft.com/office/officeart/2005/8/layout/StepDownProcess"/>
    <dgm:cxn modelId="{1365634A-E980-419D-BD4B-E1EBDE16CB5A}" type="presParOf" srcId="{21496FD1-90C7-40DF-B596-EF4731759978}" destId="{392EC60F-C999-41A4-9239-9E7477870239}" srcOrd="1" destOrd="0" presId="urn:microsoft.com/office/officeart/2005/8/layout/StepDownProcess"/>
    <dgm:cxn modelId="{8F9C2AF6-876F-4304-8AE8-E0D85EB48110}" type="presParOf" srcId="{21496FD1-90C7-40DF-B596-EF4731759978}" destId="{BD482E47-E061-4B73-A80A-BC6C9C9190FD}" srcOrd="2" destOrd="0" presId="urn:microsoft.com/office/officeart/2005/8/layout/StepDownProcess"/>
    <dgm:cxn modelId="{71CFBE08-271D-4B3A-940C-19E461E38038}" type="presParOf" srcId="{091D24E0-0346-453C-B19A-94E3BC413985}" destId="{F6B53E5A-F4AC-438E-89AF-06CE859DFEF1}" srcOrd="1" destOrd="0" presId="urn:microsoft.com/office/officeart/2005/8/layout/StepDownProcess"/>
    <dgm:cxn modelId="{722B82C9-81DE-48B3-9B5D-A0A2CF3408FD}" type="presParOf" srcId="{091D24E0-0346-453C-B19A-94E3BC413985}" destId="{185BEF5A-3B78-4D12-99FC-38CD419FF34E}" srcOrd="2" destOrd="0" presId="urn:microsoft.com/office/officeart/2005/8/layout/StepDownProcess"/>
    <dgm:cxn modelId="{0BC03E7C-DB70-482B-8581-A3AA1B8377E7}" type="presParOf" srcId="{185BEF5A-3B78-4D12-99FC-38CD419FF34E}" destId="{7003CB91-7FB6-45A7-A57E-B1BF260DEE93}" srcOrd="0" destOrd="0" presId="urn:microsoft.com/office/officeart/2005/8/layout/StepDownProcess"/>
    <dgm:cxn modelId="{14D67DC8-7375-4793-93F7-0A7A2680CA5D}" type="presParOf" srcId="{185BEF5A-3B78-4D12-99FC-38CD419FF34E}" destId="{BCAE283D-5567-41A8-BE63-70276D8823AD}" srcOrd="1" destOrd="0" presId="urn:microsoft.com/office/officeart/2005/8/layout/StepDownProcess"/>
    <dgm:cxn modelId="{AF1FD690-D389-457E-B167-7648DD608426}" type="presParOf" srcId="{185BEF5A-3B78-4D12-99FC-38CD419FF34E}" destId="{61D641CE-26BB-4FC0-94D7-A9F4C88A14A6}" srcOrd="2" destOrd="0" presId="urn:microsoft.com/office/officeart/2005/8/layout/StepDownProcess"/>
    <dgm:cxn modelId="{DD0CC77C-0A4B-4895-AC97-0DA247B0C102}" type="presParOf" srcId="{091D24E0-0346-453C-B19A-94E3BC413985}" destId="{C81803C1-E461-46DC-B319-10945F77E856}" srcOrd="3" destOrd="0" presId="urn:microsoft.com/office/officeart/2005/8/layout/StepDownProcess"/>
    <dgm:cxn modelId="{C973A980-E216-4EAB-9726-1F89B56368F0}" type="presParOf" srcId="{091D24E0-0346-453C-B19A-94E3BC413985}" destId="{EFB5C2F6-B8BD-4FC0-A104-D088DD0D953C}" srcOrd="4" destOrd="0" presId="urn:microsoft.com/office/officeart/2005/8/layout/StepDownProcess"/>
    <dgm:cxn modelId="{904AAE23-CAB2-4C6F-A530-487610C12BCF}" type="presParOf" srcId="{EFB5C2F6-B8BD-4FC0-A104-D088DD0D953C}" destId="{1D69329E-4105-40B3-B187-24A69A4A0A0A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A0899D2-9869-4F17-8C7D-8E5CC2F83CD5}" type="doc">
      <dgm:prSet loTypeId="urn:microsoft.com/office/officeart/2005/8/layout/arrow3" loCatId="relationship" qsTypeId="urn:microsoft.com/office/officeart/2005/8/quickstyle/simple2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758FD8F7-FBED-49F6-8676-88522344CBEC}">
      <dgm:prSet phldrT="[文本]"/>
      <dgm:spPr>
        <a:ln w="76200">
          <a:solidFill>
            <a:schemeClr val="tx2"/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Curved/>
                </ask:type>
              </ask:lineSketchStyleProps>
            </a:ext>
          </a:extLst>
        </a:ln>
      </dgm:spPr>
      <dgm:t>
        <a:bodyPr/>
        <a:lstStyle/>
        <a:p>
          <a:r>
            <a:rPr lang="zh-CN" altLang="en-US" dirty="0">
              <a:latin typeface="等线" panose="02010600030101010101" pitchFamily="2" charset="-122"/>
              <a:ea typeface="等线" panose="02010600030101010101" pitchFamily="2" charset="-122"/>
            </a:rPr>
            <a:t>难样本、易样本数量不平衡</a:t>
          </a:r>
        </a:p>
      </dgm:t>
    </dgm:pt>
    <dgm:pt modelId="{6D61A2CA-9A3A-4D57-B340-7F74F266CE54}" type="parTrans" cxnId="{747D7EC1-D21B-409A-B5EA-C4C224E3D32F}">
      <dgm:prSet/>
      <dgm:spPr/>
      <dgm:t>
        <a:bodyPr/>
        <a:lstStyle/>
        <a:p>
          <a:endParaRPr lang="zh-CN" altLang="en-US"/>
        </a:p>
      </dgm:t>
    </dgm:pt>
    <dgm:pt modelId="{832A4828-C230-4EEF-A127-012EC96652E5}" type="sibTrans" cxnId="{747D7EC1-D21B-409A-B5EA-C4C224E3D32F}">
      <dgm:prSet/>
      <dgm:spPr/>
      <dgm:t>
        <a:bodyPr/>
        <a:lstStyle/>
        <a:p>
          <a:endParaRPr lang="zh-CN" altLang="en-US"/>
        </a:p>
      </dgm:t>
    </dgm:pt>
    <dgm:pt modelId="{CC5FEA13-4D10-45EA-8796-86C69A5ACDC7}">
      <dgm:prSet phldrT="[文本]"/>
      <dgm:spPr>
        <a:ln w="76200">
          <a:solidFill>
            <a:schemeClr val="tx2"/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Curved/>
                </ask:type>
              </ask:lineSketchStyleProps>
            </a:ext>
          </a:extLst>
        </a:ln>
      </dgm:spPr>
      <dgm:t>
        <a:bodyPr/>
        <a:lstStyle/>
        <a:p>
          <a:r>
            <a:rPr lang="zh-CN" altLang="en-US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不同类别的样本数量不平衡</a:t>
          </a:r>
        </a:p>
      </dgm:t>
    </dgm:pt>
    <dgm:pt modelId="{FEBF279E-AF09-4BC6-9848-95FC9FE490D0}" type="parTrans" cxnId="{3B477272-04F5-45B2-9752-17720AFA0A19}">
      <dgm:prSet/>
      <dgm:spPr/>
      <dgm:t>
        <a:bodyPr/>
        <a:lstStyle/>
        <a:p>
          <a:endParaRPr lang="zh-CN" altLang="en-US"/>
        </a:p>
      </dgm:t>
    </dgm:pt>
    <dgm:pt modelId="{1069EE98-5CC3-48B8-9920-979FDD4E0F4C}" type="sibTrans" cxnId="{3B477272-04F5-45B2-9752-17720AFA0A19}">
      <dgm:prSet/>
      <dgm:spPr/>
      <dgm:t>
        <a:bodyPr/>
        <a:lstStyle/>
        <a:p>
          <a:endParaRPr lang="zh-CN" altLang="en-US"/>
        </a:p>
      </dgm:t>
    </dgm:pt>
    <dgm:pt modelId="{425C939B-69D9-4EB6-A541-5591513B4C5F}" type="pres">
      <dgm:prSet presAssocID="{0A0899D2-9869-4F17-8C7D-8E5CC2F83CD5}" presName="compositeShape" presStyleCnt="0">
        <dgm:presLayoutVars>
          <dgm:chMax val="2"/>
          <dgm:dir/>
          <dgm:resizeHandles val="exact"/>
        </dgm:presLayoutVars>
      </dgm:prSet>
      <dgm:spPr/>
    </dgm:pt>
    <dgm:pt modelId="{625BD955-8F52-451A-BB55-1BC1E1893A84}" type="pres">
      <dgm:prSet presAssocID="{0A0899D2-9869-4F17-8C7D-8E5CC2F83CD5}" presName="divider" presStyleLbl="fgShp" presStyleIdx="0" presStyleCnt="1"/>
      <dgm:spPr/>
    </dgm:pt>
    <dgm:pt modelId="{CBFB7801-4373-4C68-9A47-F9E0991E3308}" type="pres">
      <dgm:prSet presAssocID="{758FD8F7-FBED-49F6-8676-88522344CBEC}" presName="downArrow" presStyleLbl="node1" presStyleIdx="0" presStyleCnt="2"/>
      <dgm:spPr/>
    </dgm:pt>
    <dgm:pt modelId="{280E0300-49DD-4527-BE90-7DD0F65EB7F6}" type="pres">
      <dgm:prSet presAssocID="{758FD8F7-FBED-49F6-8676-88522344CBEC}" presName="downArrowText" presStyleLbl="revTx" presStyleIdx="0" presStyleCnt="2">
        <dgm:presLayoutVars>
          <dgm:bulletEnabled val="1"/>
        </dgm:presLayoutVars>
      </dgm:prSet>
      <dgm:spPr/>
    </dgm:pt>
    <dgm:pt modelId="{AF6AD1CE-D679-4F17-827E-425225D7F9B1}" type="pres">
      <dgm:prSet presAssocID="{CC5FEA13-4D10-45EA-8796-86C69A5ACDC7}" presName="upArrow" presStyleLbl="node1" presStyleIdx="1" presStyleCnt="2"/>
      <dgm:spPr/>
    </dgm:pt>
    <dgm:pt modelId="{B25A4B8A-A3AB-4F41-9513-B1CF5DFE4E21}" type="pres">
      <dgm:prSet presAssocID="{CC5FEA13-4D10-45EA-8796-86C69A5ACDC7}" presName="upArrowText" presStyleLbl="revTx" presStyleIdx="1" presStyleCnt="2">
        <dgm:presLayoutVars>
          <dgm:bulletEnabled val="1"/>
        </dgm:presLayoutVars>
      </dgm:prSet>
      <dgm:spPr/>
    </dgm:pt>
  </dgm:ptLst>
  <dgm:cxnLst>
    <dgm:cxn modelId="{67B3D26C-681E-4882-8BDB-0FAA60A8D796}" type="presOf" srcId="{0A0899D2-9869-4F17-8C7D-8E5CC2F83CD5}" destId="{425C939B-69D9-4EB6-A541-5591513B4C5F}" srcOrd="0" destOrd="0" presId="urn:microsoft.com/office/officeart/2005/8/layout/arrow3"/>
    <dgm:cxn modelId="{3B477272-04F5-45B2-9752-17720AFA0A19}" srcId="{0A0899D2-9869-4F17-8C7D-8E5CC2F83CD5}" destId="{CC5FEA13-4D10-45EA-8796-86C69A5ACDC7}" srcOrd="1" destOrd="0" parTransId="{FEBF279E-AF09-4BC6-9848-95FC9FE490D0}" sibTransId="{1069EE98-5CC3-48B8-9920-979FDD4E0F4C}"/>
    <dgm:cxn modelId="{58938277-ACBE-42D6-82CA-77013BCC68D1}" type="presOf" srcId="{758FD8F7-FBED-49F6-8676-88522344CBEC}" destId="{280E0300-49DD-4527-BE90-7DD0F65EB7F6}" srcOrd="0" destOrd="0" presId="urn:microsoft.com/office/officeart/2005/8/layout/arrow3"/>
    <dgm:cxn modelId="{94EF059C-6B30-4DF8-A1CF-B8FA4E7C5BCF}" type="presOf" srcId="{CC5FEA13-4D10-45EA-8796-86C69A5ACDC7}" destId="{B25A4B8A-A3AB-4F41-9513-B1CF5DFE4E21}" srcOrd="0" destOrd="0" presId="urn:microsoft.com/office/officeart/2005/8/layout/arrow3"/>
    <dgm:cxn modelId="{747D7EC1-D21B-409A-B5EA-C4C224E3D32F}" srcId="{0A0899D2-9869-4F17-8C7D-8E5CC2F83CD5}" destId="{758FD8F7-FBED-49F6-8676-88522344CBEC}" srcOrd="0" destOrd="0" parTransId="{6D61A2CA-9A3A-4D57-B340-7F74F266CE54}" sibTransId="{832A4828-C230-4EEF-A127-012EC96652E5}"/>
    <dgm:cxn modelId="{344BD184-526A-4D34-B97B-BE58F50C8ED5}" type="presParOf" srcId="{425C939B-69D9-4EB6-A541-5591513B4C5F}" destId="{625BD955-8F52-451A-BB55-1BC1E1893A84}" srcOrd="0" destOrd="0" presId="urn:microsoft.com/office/officeart/2005/8/layout/arrow3"/>
    <dgm:cxn modelId="{70B00C1E-C963-4CAB-A5E8-EBEE7EB68CB2}" type="presParOf" srcId="{425C939B-69D9-4EB6-A541-5591513B4C5F}" destId="{CBFB7801-4373-4C68-9A47-F9E0991E3308}" srcOrd="1" destOrd="0" presId="urn:microsoft.com/office/officeart/2005/8/layout/arrow3"/>
    <dgm:cxn modelId="{CB099037-B005-4D3A-BE90-7A1CA6F72613}" type="presParOf" srcId="{425C939B-69D9-4EB6-A541-5591513B4C5F}" destId="{280E0300-49DD-4527-BE90-7DD0F65EB7F6}" srcOrd="2" destOrd="0" presId="urn:microsoft.com/office/officeart/2005/8/layout/arrow3"/>
    <dgm:cxn modelId="{9FCCD6F9-A113-4F2D-985C-F92B6462786B}" type="presParOf" srcId="{425C939B-69D9-4EB6-A541-5591513B4C5F}" destId="{AF6AD1CE-D679-4F17-827E-425225D7F9B1}" srcOrd="3" destOrd="0" presId="urn:microsoft.com/office/officeart/2005/8/layout/arrow3"/>
    <dgm:cxn modelId="{813C7C7B-C5C3-4644-9DA0-5E450CDEF228}" type="presParOf" srcId="{425C939B-69D9-4EB6-A541-5591513B4C5F}" destId="{B25A4B8A-A3AB-4F41-9513-B1CF5DFE4E21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7092D5D-0ECE-4851-AAB8-EAA48310A6F7}" type="doc">
      <dgm:prSet loTypeId="urn:microsoft.com/office/officeart/2005/8/layout/hProcess9" loCatId="process" qsTypeId="urn:microsoft.com/office/officeart/2005/8/quickstyle/simple1" qsCatId="simple" csTypeId="urn:microsoft.com/office/officeart/2005/8/colors/colorful3" csCatId="colorful" phldr="1"/>
      <dgm:spPr/>
    </dgm:pt>
    <dgm:pt modelId="{17CEFDE6-02CE-4218-B2AE-971B1D36F7FC}">
      <dgm:prSet phldrT="[文本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sz="14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硬件高速发展</a:t>
          </a:r>
        </a:p>
      </dgm:t>
    </dgm:pt>
    <dgm:pt modelId="{DE8EE221-1754-4E43-8886-519142B7B333}" type="parTrans" cxnId="{9ADEC96D-77AA-4A85-8FC7-460B0596EF81}">
      <dgm:prSet/>
      <dgm:spPr/>
      <dgm:t>
        <a:bodyPr/>
        <a:lstStyle/>
        <a:p>
          <a:endParaRPr lang="zh-CN" altLang="en-US" sz="120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8386916F-B464-484A-B096-6561D2EFBB68}" type="sibTrans" cxnId="{9ADEC96D-77AA-4A85-8FC7-460B0596EF81}">
      <dgm:prSet/>
      <dgm:spPr/>
      <dgm:t>
        <a:bodyPr/>
        <a:lstStyle/>
        <a:p>
          <a:endParaRPr lang="zh-CN" altLang="en-US" sz="120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ECFFE23E-99CE-4A46-A04D-6C78946BE337}">
      <dgm:prSet phldrT="[文本]" custT="1"/>
      <dgm:spPr>
        <a:ln>
          <a:solidFill>
            <a:schemeClr val="tx1"/>
          </a:solidFill>
        </a:ln>
      </dgm:spPr>
      <dgm:t>
        <a:bodyPr/>
        <a:lstStyle/>
        <a:p>
          <a:r>
            <a:rPr lang="zh-CN" altLang="en-US" sz="14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算力、显存大幅提升</a:t>
          </a:r>
          <a:endParaRPr lang="en-US" altLang="zh-CN" sz="1400" dirty="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4306C6DD-CED9-4332-B4ED-663D64B8A5B3}" type="parTrans" cxnId="{76029CBB-42AD-4803-AF6C-CC5D563252BA}">
      <dgm:prSet/>
      <dgm:spPr/>
      <dgm:t>
        <a:bodyPr/>
        <a:lstStyle/>
        <a:p>
          <a:endParaRPr lang="zh-CN" altLang="en-US" sz="120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EA85A9F2-1204-48DF-89D5-871E4E79458D}" type="sibTrans" cxnId="{76029CBB-42AD-4803-AF6C-CC5D563252BA}">
      <dgm:prSet/>
      <dgm:spPr/>
      <dgm:t>
        <a:bodyPr/>
        <a:lstStyle/>
        <a:p>
          <a:endParaRPr lang="zh-CN" altLang="en-US" sz="120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64AD7D15-2B24-4EDE-A9D2-02E952358CDE}">
      <dgm:prSet phldrT="[文本]" custT="1"/>
      <dgm:spPr>
        <a:ln>
          <a:solidFill>
            <a:schemeClr val="tx1"/>
          </a:solidFill>
        </a:ln>
      </dgm:spPr>
      <dgm:t>
        <a:bodyPr/>
        <a:lstStyle/>
        <a:p>
          <a:r>
            <a:rPr lang="zh-CN" altLang="en-US" sz="16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图像分类领域越来越关注</a:t>
          </a:r>
          <a:r>
            <a:rPr lang="en-US" altLang="zh-CN" sz="3600" b="0" i="1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scale</a:t>
          </a:r>
          <a:endParaRPr lang="zh-CN" altLang="en-US" sz="1400" b="0" i="1" dirty="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CADCA242-73B9-4CAF-87E1-3CD5B860348E}" type="parTrans" cxnId="{8248F6A0-C031-44BF-B9B3-588CFA2BADD4}">
      <dgm:prSet/>
      <dgm:spPr/>
      <dgm:t>
        <a:bodyPr/>
        <a:lstStyle/>
        <a:p>
          <a:endParaRPr lang="zh-CN" altLang="en-US" sz="120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7B5D6EE9-DF97-4627-B92C-65C41C903A02}" type="sibTrans" cxnId="{8248F6A0-C031-44BF-B9B3-588CFA2BADD4}">
      <dgm:prSet/>
      <dgm:spPr/>
      <dgm:t>
        <a:bodyPr/>
        <a:lstStyle/>
        <a:p>
          <a:endParaRPr lang="zh-CN" altLang="en-US" sz="120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E9D97AA4-93A0-4209-AB93-DA234026B454}" type="pres">
      <dgm:prSet presAssocID="{67092D5D-0ECE-4851-AAB8-EAA48310A6F7}" presName="CompostProcess" presStyleCnt="0">
        <dgm:presLayoutVars>
          <dgm:dir/>
          <dgm:resizeHandles val="exact"/>
        </dgm:presLayoutVars>
      </dgm:prSet>
      <dgm:spPr/>
    </dgm:pt>
    <dgm:pt modelId="{89AA17B2-FEFF-42BD-A2C3-66EFD2A6C955}" type="pres">
      <dgm:prSet presAssocID="{67092D5D-0ECE-4851-AAB8-EAA48310A6F7}" presName="arrow" presStyleLbl="bgShp" presStyleIdx="0" presStyleCnt="1"/>
      <dgm:spPr/>
    </dgm:pt>
    <dgm:pt modelId="{DFE376C6-4224-46B7-8556-F01DD4C84F4D}" type="pres">
      <dgm:prSet presAssocID="{67092D5D-0ECE-4851-AAB8-EAA48310A6F7}" presName="linearProcess" presStyleCnt="0"/>
      <dgm:spPr/>
    </dgm:pt>
    <dgm:pt modelId="{AFB85A99-A9CE-453B-8618-97606E3BB879}" type="pres">
      <dgm:prSet presAssocID="{17CEFDE6-02CE-4218-B2AE-971B1D36F7FC}" presName="textNode" presStyleLbl="node1" presStyleIdx="0" presStyleCnt="3" custScaleY="138495">
        <dgm:presLayoutVars>
          <dgm:bulletEnabled val="1"/>
        </dgm:presLayoutVars>
      </dgm:prSet>
      <dgm:spPr/>
    </dgm:pt>
    <dgm:pt modelId="{25C2A5CA-2FA6-4E0D-8E97-E95D35B27197}" type="pres">
      <dgm:prSet presAssocID="{8386916F-B464-484A-B096-6561D2EFBB68}" presName="sibTrans" presStyleCnt="0"/>
      <dgm:spPr/>
    </dgm:pt>
    <dgm:pt modelId="{DF264711-14CA-4E36-BAD3-BD5DCC617FA4}" type="pres">
      <dgm:prSet presAssocID="{ECFFE23E-99CE-4A46-A04D-6C78946BE337}" presName="textNode" presStyleLbl="node1" presStyleIdx="1" presStyleCnt="3" custScaleY="138495">
        <dgm:presLayoutVars>
          <dgm:bulletEnabled val="1"/>
        </dgm:presLayoutVars>
      </dgm:prSet>
      <dgm:spPr/>
    </dgm:pt>
    <dgm:pt modelId="{FAD8A50A-DF97-4AF2-87A7-E14BF25BBC52}" type="pres">
      <dgm:prSet presAssocID="{EA85A9F2-1204-48DF-89D5-871E4E79458D}" presName="sibTrans" presStyleCnt="0"/>
      <dgm:spPr/>
    </dgm:pt>
    <dgm:pt modelId="{397EDB1B-7ECA-4996-A968-2A21AFFC9F65}" type="pres">
      <dgm:prSet presAssocID="{64AD7D15-2B24-4EDE-A9D2-02E952358CDE}" presName="textNode" presStyleLbl="node1" presStyleIdx="2" presStyleCnt="3" custScaleY="139380">
        <dgm:presLayoutVars>
          <dgm:bulletEnabled val="1"/>
        </dgm:presLayoutVars>
      </dgm:prSet>
      <dgm:spPr/>
    </dgm:pt>
  </dgm:ptLst>
  <dgm:cxnLst>
    <dgm:cxn modelId="{689C0402-5A32-4147-B4BF-A6AAA7C64C05}" type="presOf" srcId="{67092D5D-0ECE-4851-AAB8-EAA48310A6F7}" destId="{E9D97AA4-93A0-4209-AB93-DA234026B454}" srcOrd="0" destOrd="0" presId="urn:microsoft.com/office/officeart/2005/8/layout/hProcess9"/>
    <dgm:cxn modelId="{9ADEC96D-77AA-4A85-8FC7-460B0596EF81}" srcId="{67092D5D-0ECE-4851-AAB8-EAA48310A6F7}" destId="{17CEFDE6-02CE-4218-B2AE-971B1D36F7FC}" srcOrd="0" destOrd="0" parTransId="{DE8EE221-1754-4E43-8886-519142B7B333}" sibTransId="{8386916F-B464-484A-B096-6561D2EFBB68}"/>
    <dgm:cxn modelId="{4DA9FB79-222D-4082-A6BE-CC0A7A572709}" type="presOf" srcId="{64AD7D15-2B24-4EDE-A9D2-02E952358CDE}" destId="{397EDB1B-7ECA-4996-A968-2A21AFFC9F65}" srcOrd="0" destOrd="0" presId="urn:microsoft.com/office/officeart/2005/8/layout/hProcess9"/>
    <dgm:cxn modelId="{306AED95-7570-4ACA-B4E3-B9A604C58579}" type="presOf" srcId="{ECFFE23E-99CE-4A46-A04D-6C78946BE337}" destId="{DF264711-14CA-4E36-BAD3-BD5DCC617FA4}" srcOrd="0" destOrd="0" presId="urn:microsoft.com/office/officeart/2005/8/layout/hProcess9"/>
    <dgm:cxn modelId="{8248F6A0-C031-44BF-B9B3-588CFA2BADD4}" srcId="{67092D5D-0ECE-4851-AAB8-EAA48310A6F7}" destId="{64AD7D15-2B24-4EDE-A9D2-02E952358CDE}" srcOrd="2" destOrd="0" parTransId="{CADCA242-73B9-4CAF-87E1-3CD5B860348E}" sibTransId="{7B5D6EE9-DF97-4627-B92C-65C41C903A02}"/>
    <dgm:cxn modelId="{35C320AD-0C64-41EA-92A1-059CF1CBF01E}" type="presOf" srcId="{17CEFDE6-02CE-4218-B2AE-971B1D36F7FC}" destId="{AFB85A99-A9CE-453B-8618-97606E3BB879}" srcOrd="0" destOrd="0" presId="urn:microsoft.com/office/officeart/2005/8/layout/hProcess9"/>
    <dgm:cxn modelId="{76029CBB-42AD-4803-AF6C-CC5D563252BA}" srcId="{67092D5D-0ECE-4851-AAB8-EAA48310A6F7}" destId="{ECFFE23E-99CE-4A46-A04D-6C78946BE337}" srcOrd="1" destOrd="0" parTransId="{4306C6DD-CED9-4332-B4ED-663D64B8A5B3}" sibTransId="{EA85A9F2-1204-48DF-89D5-871E4E79458D}"/>
    <dgm:cxn modelId="{285376BE-E5AB-4464-8A2B-8F3DB6CA9895}" type="presParOf" srcId="{E9D97AA4-93A0-4209-AB93-DA234026B454}" destId="{89AA17B2-FEFF-42BD-A2C3-66EFD2A6C955}" srcOrd="0" destOrd="0" presId="urn:microsoft.com/office/officeart/2005/8/layout/hProcess9"/>
    <dgm:cxn modelId="{B8B2C6C4-5B15-4E2E-B3EC-AD628BD139D4}" type="presParOf" srcId="{E9D97AA4-93A0-4209-AB93-DA234026B454}" destId="{DFE376C6-4224-46B7-8556-F01DD4C84F4D}" srcOrd="1" destOrd="0" presId="urn:microsoft.com/office/officeart/2005/8/layout/hProcess9"/>
    <dgm:cxn modelId="{03A4B269-33D8-4DE5-BD60-B91896DCB582}" type="presParOf" srcId="{DFE376C6-4224-46B7-8556-F01DD4C84F4D}" destId="{AFB85A99-A9CE-453B-8618-97606E3BB879}" srcOrd="0" destOrd="0" presId="urn:microsoft.com/office/officeart/2005/8/layout/hProcess9"/>
    <dgm:cxn modelId="{37328E99-D504-435D-AA5E-4CFA0371E620}" type="presParOf" srcId="{DFE376C6-4224-46B7-8556-F01DD4C84F4D}" destId="{25C2A5CA-2FA6-4E0D-8E97-E95D35B27197}" srcOrd="1" destOrd="0" presId="urn:microsoft.com/office/officeart/2005/8/layout/hProcess9"/>
    <dgm:cxn modelId="{ECCA438D-AA93-4FCD-8228-BB84A7357549}" type="presParOf" srcId="{DFE376C6-4224-46B7-8556-F01DD4C84F4D}" destId="{DF264711-14CA-4E36-BAD3-BD5DCC617FA4}" srcOrd="2" destOrd="0" presId="urn:microsoft.com/office/officeart/2005/8/layout/hProcess9"/>
    <dgm:cxn modelId="{08603D93-C588-4654-9DF6-C50E34FC1966}" type="presParOf" srcId="{DFE376C6-4224-46B7-8556-F01DD4C84F4D}" destId="{FAD8A50A-DF97-4AF2-87A7-E14BF25BBC52}" srcOrd="3" destOrd="0" presId="urn:microsoft.com/office/officeart/2005/8/layout/hProcess9"/>
    <dgm:cxn modelId="{DF065E85-6D0F-461C-B055-4C8453B7A9FB}" type="presParOf" srcId="{DFE376C6-4224-46B7-8556-F01DD4C84F4D}" destId="{397EDB1B-7ECA-4996-A968-2A21AFFC9F65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8D11B42-7C2D-4732-9E0B-1CD5863ECCA6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4539E5E1-A949-4037-A738-11338DECD0D6}">
      <dgm:prSet phldrT="[文本]" custT="1"/>
      <dgm:spPr/>
      <dgm:t>
        <a:bodyPr/>
        <a:lstStyle/>
        <a:p>
          <a:r>
            <a:rPr lang="zh-CN" altLang="en-US" sz="1400" b="1">
              <a:solidFill>
                <a:schemeClr val="tx2"/>
              </a:solidFill>
              <a:latin typeface="等线" panose="02010600030101010101" pitchFamily="2" charset="-122"/>
              <a:ea typeface="等线" panose="02010600030101010101" pitchFamily="2" charset="-122"/>
            </a:rPr>
            <a:t>更大的训练数据量</a:t>
          </a:r>
        </a:p>
      </dgm:t>
    </dgm:pt>
    <dgm:pt modelId="{C0EF2591-D0CA-426A-9287-10360561DA69}" type="parTrans" cxnId="{FB33AF5D-E444-484C-AFEE-8BB024C338EC}">
      <dgm:prSet/>
      <dgm:spPr/>
      <dgm:t>
        <a:bodyPr/>
        <a:lstStyle/>
        <a:p>
          <a:endParaRPr lang="zh-CN" altLang="en-US" sz="2000" b="1">
            <a:solidFill>
              <a:schemeClr val="tx2"/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D37AC844-68E5-4012-BAA2-1BDB03A934B7}" type="sibTrans" cxnId="{FB33AF5D-E444-484C-AFEE-8BB024C338EC}">
      <dgm:prSet custT="1"/>
      <dgm:spPr/>
      <dgm:t>
        <a:bodyPr/>
        <a:lstStyle/>
        <a:p>
          <a:endParaRPr lang="zh-CN" altLang="en-US" sz="1000" b="1">
            <a:solidFill>
              <a:schemeClr val="tx2"/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E3A51041-EE35-41F4-946B-5B28E4576B9C}">
      <dgm:prSet phldrT="[文本]" custT="1"/>
      <dgm:spPr/>
      <dgm:t>
        <a:bodyPr/>
        <a:lstStyle/>
        <a:p>
          <a:r>
            <a:rPr lang="zh-CN" altLang="en-US" sz="1400" b="1">
              <a:solidFill>
                <a:schemeClr val="tx2"/>
              </a:solidFill>
              <a:latin typeface="等线" panose="02010600030101010101" pitchFamily="2" charset="-122"/>
              <a:ea typeface="等线" panose="02010600030101010101" pitchFamily="2" charset="-122"/>
            </a:rPr>
            <a:t>更复杂的模型</a:t>
          </a:r>
        </a:p>
      </dgm:t>
    </dgm:pt>
    <dgm:pt modelId="{106AC7BF-B318-42E4-AC66-6A936F9CF3A3}" type="parTrans" cxnId="{9A2B965D-F19E-43B6-961D-A03A255EB22B}">
      <dgm:prSet/>
      <dgm:spPr/>
      <dgm:t>
        <a:bodyPr/>
        <a:lstStyle/>
        <a:p>
          <a:endParaRPr lang="zh-CN" altLang="en-US" sz="2000" b="1">
            <a:solidFill>
              <a:schemeClr val="tx2"/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EA96B2B6-1A4A-431B-ABFC-6595A7EFBFA4}" type="sibTrans" cxnId="{9A2B965D-F19E-43B6-961D-A03A255EB22B}">
      <dgm:prSet custT="1"/>
      <dgm:spPr/>
      <dgm:t>
        <a:bodyPr/>
        <a:lstStyle/>
        <a:p>
          <a:endParaRPr lang="zh-CN" altLang="en-US" sz="1200" b="1">
            <a:solidFill>
              <a:schemeClr val="tx2"/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3138641E-89C0-4E8F-86FB-77529D9C5491}">
      <dgm:prSet phldrT="[文本]" custT="1"/>
      <dgm:spPr/>
      <dgm:t>
        <a:bodyPr/>
        <a:lstStyle/>
        <a:p>
          <a:r>
            <a:rPr lang="zh-CN" altLang="en-US" sz="1400" b="1">
              <a:solidFill>
                <a:schemeClr val="tx2"/>
              </a:solidFill>
              <a:latin typeface="等线" panose="02010600030101010101" pitchFamily="2" charset="-122"/>
              <a:ea typeface="等线" panose="02010600030101010101" pitchFamily="2" charset="-122"/>
            </a:rPr>
            <a:t>更好的图像分类能力</a:t>
          </a:r>
        </a:p>
      </dgm:t>
    </dgm:pt>
    <dgm:pt modelId="{BC8C2214-F111-46FC-B796-391C9CEB0AEA}" type="parTrans" cxnId="{C30A9BFF-FA2F-476D-BE1D-3B6F83A1E208}">
      <dgm:prSet/>
      <dgm:spPr/>
      <dgm:t>
        <a:bodyPr/>
        <a:lstStyle/>
        <a:p>
          <a:endParaRPr lang="zh-CN" altLang="en-US" sz="2000" b="1">
            <a:solidFill>
              <a:schemeClr val="tx2"/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98ECC2D0-1A3D-4F28-BFE0-DEB1A0E171F3}" type="sibTrans" cxnId="{C30A9BFF-FA2F-476D-BE1D-3B6F83A1E208}">
      <dgm:prSet/>
      <dgm:spPr/>
      <dgm:t>
        <a:bodyPr/>
        <a:lstStyle/>
        <a:p>
          <a:endParaRPr lang="zh-CN" altLang="en-US" sz="2000" b="1">
            <a:solidFill>
              <a:schemeClr val="tx2"/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gm:t>
    </dgm:pt>
    <dgm:pt modelId="{AAF2C07B-9665-4635-A53B-13D4FC8B16F0}" type="pres">
      <dgm:prSet presAssocID="{D8D11B42-7C2D-4732-9E0B-1CD5863ECCA6}" presName="linearFlow" presStyleCnt="0">
        <dgm:presLayoutVars>
          <dgm:dir/>
          <dgm:resizeHandles val="exact"/>
        </dgm:presLayoutVars>
      </dgm:prSet>
      <dgm:spPr/>
    </dgm:pt>
    <dgm:pt modelId="{9121ED05-E1D2-49DA-9831-A61AAE503901}" type="pres">
      <dgm:prSet presAssocID="{4539E5E1-A949-4037-A738-11338DECD0D6}" presName="node" presStyleLbl="node1" presStyleIdx="0" presStyleCnt="3">
        <dgm:presLayoutVars>
          <dgm:bulletEnabled val="1"/>
        </dgm:presLayoutVars>
      </dgm:prSet>
      <dgm:spPr/>
    </dgm:pt>
    <dgm:pt modelId="{91A61DD2-5376-4BE8-A621-38D83FE3DB2E}" type="pres">
      <dgm:prSet presAssocID="{D37AC844-68E5-4012-BAA2-1BDB03A934B7}" presName="spacerL" presStyleCnt="0"/>
      <dgm:spPr/>
    </dgm:pt>
    <dgm:pt modelId="{D688C628-7565-4625-838F-4BF79AAD8630}" type="pres">
      <dgm:prSet presAssocID="{D37AC844-68E5-4012-BAA2-1BDB03A934B7}" presName="sibTrans" presStyleLbl="sibTrans2D1" presStyleIdx="0" presStyleCnt="2"/>
      <dgm:spPr/>
    </dgm:pt>
    <dgm:pt modelId="{B563A635-D9EB-4F94-9416-A4E3D7056EF8}" type="pres">
      <dgm:prSet presAssocID="{D37AC844-68E5-4012-BAA2-1BDB03A934B7}" presName="spacerR" presStyleCnt="0"/>
      <dgm:spPr/>
    </dgm:pt>
    <dgm:pt modelId="{7FA511C3-75CE-43EB-AD2B-C057ED88E5F2}" type="pres">
      <dgm:prSet presAssocID="{E3A51041-EE35-41F4-946B-5B28E4576B9C}" presName="node" presStyleLbl="node1" presStyleIdx="1" presStyleCnt="3">
        <dgm:presLayoutVars>
          <dgm:bulletEnabled val="1"/>
        </dgm:presLayoutVars>
      </dgm:prSet>
      <dgm:spPr/>
    </dgm:pt>
    <dgm:pt modelId="{DDB6003B-7D52-4F8A-8461-66A444552728}" type="pres">
      <dgm:prSet presAssocID="{EA96B2B6-1A4A-431B-ABFC-6595A7EFBFA4}" presName="spacerL" presStyleCnt="0"/>
      <dgm:spPr/>
    </dgm:pt>
    <dgm:pt modelId="{34D90EE2-4FC4-493A-9CC2-1E48E83CBA83}" type="pres">
      <dgm:prSet presAssocID="{EA96B2B6-1A4A-431B-ABFC-6595A7EFBFA4}" presName="sibTrans" presStyleLbl="sibTrans2D1" presStyleIdx="1" presStyleCnt="2"/>
      <dgm:spPr/>
    </dgm:pt>
    <dgm:pt modelId="{38D91495-836D-468C-ABF0-1C465BE081C1}" type="pres">
      <dgm:prSet presAssocID="{EA96B2B6-1A4A-431B-ABFC-6595A7EFBFA4}" presName="spacerR" presStyleCnt="0"/>
      <dgm:spPr/>
    </dgm:pt>
    <dgm:pt modelId="{0F6CF67B-FB45-424E-9823-31ECCB831D22}" type="pres">
      <dgm:prSet presAssocID="{3138641E-89C0-4E8F-86FB-77529D9C5491}" presName="node" presStyleLbl="node1" presStyleIdx="2" presStyleCnt="3">
        <dgm:presLayoutVars>
          <dgm:bulletEnabled val="1"/>
        </dgm:presLayoutVars>
      </dgm:prSet>
      <dgm:spPr/>
    </dgm:pt>
  </dgm:ptLst>
  <dgm:cxnLst>
    <dgm:cxn modelId="{5BD5230A-D760-4AA2-8184-8573A8D67AB9}" type="presOf" srcId="{E3A51041-EE35-41F4-946B-5B28E4576B9C}" destId="{7FA511C3-75CE-43EB-AD2B-C057ED88E5F2}" srcOrd="0" destOrd="0" presId="urn:microsoft.com/office/officeart/2005/8/layout/equation1"/>
    <dgm:cxn modelId="{3D9E3816-967E-492B-B8C7-79065C41841C}" type="presOf" srcId="{4539E5E1-A949-4037-A738-11338DECD0D6}" destId="{9121ED05-E1D2-49DA-9831-A61AAE503901}" srcOrd="0" destOrd="0" presId="urn:microsoft.com/office/officeart/2005/8/layout/equation1"/>
    <dgm:cxn modelId="{9A2B965D-F19E-43B6-961D-A03A255EB22B}" srcId="{D8D11B42-7C2D-4732-9E0B-1CD5863ECCA6}" destId="{E3A51041-EE35-41F4-946B-5B28E4576B9C}" srcOrd="1" destOrd="0" parTransId="{106AC7BF-B318-42E4-AC66-6A936F9CF3A3}" sibTransId="{EA96B2B6-1A4A-431B-ABFC-6595A7EFBFA4}"/>
    <dgm:cxn modelId="{FB33AF5D-E444-484C-AFEE-8BB024C338EC}" srcId="{D8D11B42-7C2D-4732-9E0B-1CD5863ECCA6}" destId="{4539E5E1-A949-4037-A738-11338DECD0D6}" srcOrd="0" destOrd="0" parTransId="{C0EF2591-D0CA-426A-9287-10360561DA69}" sibTransId="{D37AC844-68E5-4012-BAA2-1BDB03A934B7}"/>
    <dgm:cxn modelId="{72E2D445-CF13-4004-9633-B2D874DF8D86}" type="presOf" srcId="{EA96B2B6-1A4A-431B-ABFC-6595A7EFBFA4}" destId="{34D90EE2-4FC4-493A-9CC2-1E48E83CBA83}" srcOrd="0" destOrd="0" presId="urn:microsoft.com/office/officeart/2005/8/layout/equation1"/>
    <dgm:cxn modelId="{8E05BD53-A5A4-48CE-824A-383133D5C840}" type="presOf" srcId="{3138641E-89C0-4E8F-86FB-77529D9C5491}" destId="{0F6CF67B-FB45-424E-9823-31ECCB831D22}" srcOrd="0" destOrd="0" presId="urn:microsoft.com/office/officeart/2005/8/layout/equation1"/>
    <dgm:cxn modelId="{5BE56C5A-CE28-4AC4-9E65-28150DF41638}" type="presOf" srcId="{D37AC844-68E5-4012-BAA2-1BDB03A934B7}" destId="{D688C628-7565-4625-838F-4BF79AAD8630}" srcOrd="0" destOrd="0" presId="urn:microsoft.com/office/officeart/2005/8/layout/equation1"/>
    <dgm:cxn modelId="{AE0486D0-8540-44F0-9364-97890E04D374}" type="presOf" srcId="{D8D11B42-7C2D-4732-9E0B-1CD5863ECCA6}" destId="{AAF2C07B-9665-4635-A53B-13D4FC8B16F0}" srcOrd="0" destOrd="0" presId="urn:microsoft.com/office/officeart/2005/8/layout/equation1"/>
    <dgm:cxn modelId="{C30A9BFF-FA2F-476D-BE1D-3B6F83A1E208}" srcId="{D8D11B42-7C2D-4732-9E0B-1CD5863ECCA6}" destId="{3138641E-89C0-4E8F-86FB-77529D9C5491}" srcOrd="2" destOrd="0" parTransId="{BC8C2214-F111-46FC-B796-391C9CEB0AEA}" sibTransId="{98ECC2D0-1A3D-4F28-BFE0-DEB1A0E171F3}"/>
    <dgm:cxn modelId="{DCE018EA-8041-4913-971D-121E37B6947A}" type="presParOf" srcId="{AAF2C07B-9665-4635-A53B-13D4FC8B16F0}" destId="{9121ED05-E1D2-49DA-9831-A61AAE503901}" srcOrd="0" destOrd="0" presId="urn:microsoft.com/office/officeart/2005/8/layout/equation1"/>
    <dgm:cxn modelId="{517A8332-BCA0-4F65-970E-DD7416C08EE9}" type="presParOf" srcId="{AAF2C07B-9665-4635-A53B-13D4FC8B16F0}" destId="{91A61DD2-5376-4BE8-A621-38D83FE3DB2E}" srcOrd="1" destOrd="0" presId="urn:microsoft.com/office/officeart/2005/8/layout/equation1"/>
    <dgm:cxn modelId="{5114FEC0-D326-413E-AA79-3EA1E4B63A04}" type="presParOf" srcId="{AAF2C07B-9665-4635-A53B-13D4FC8B16F0}" destId="{D688C628-7565-4625-838F-4BF79AAD8630}" srcOrd="2" destOrd="0" presId="urn:microsoft.com/office/officeart/2005/8/layout/equation1"/>
    <dgm:cxn modelId="{EF4529F5-C0A6-4B3C-9A93-96C69DCEF710}" type="presParOf" srcId="{AAF2C07B-9665-4635-A53B-13D4FC8B16F0}" destId="{B563A635-D9EB-4F94-9416-A4E3D7056EF8}" srcOrd="3" destOrd="0" presId="urn:microsoft.com/office/officeart/2005/8/layout/equation1"/>
    <dgm:cxn modelId="{6C628E16-4171-4D54-95CF-8903F9B977CA}" type="presParOf" srcId="{AAF2C07B-9665-4635-A53B-13D4FC8B16F0}" destId="{7FA511C3-75CE-43EB-AD2B-C057ED88E5F2}" srcOrd="4" destOrd="0" presId="urn:microsoft.com/office/officeart/2005/8/layout/equation1"/>
    <dgm:cxn modelId="{CF615DE4-9ED8-411B-A193-6D87F65C94D6}" type="presParOf" srcId="{AAF2C07B-9665-4635-A53B-13D4FC8B16F0}" destId="{DDB6003B-7D52-4F8A-8461-66A444552728}" srcOrd="5" destOrd="0" presId="urn:microsoft.com/office/officeart/2005/8/layout/equation1"/>
    <dgm:cxn modelId="{7C1C92CF-9A7C-48F6-9D84-1A91C9493788}" type="presParOf" srcId="{AAF2C07B-9665-4635-A53B-13D4FC8B16F0}" destId="{34D90EE2-4FC4-493A-9CC2-1E48E83CBA83}" srcOrd="6" destOrd="0" presId="urn:microsoft.com/office/officeart/2005/8/layout/equation1"/>
    <dgm:cxn modelId="{D12A8DB4-2072-48A8-8D54-3BF9061D86F5}" type="presParOf" srcId="{AAF2C07B-9665-4635-A53B-13D4FC8B16F0}" destId="{38D91495-836D-468C-ABF0-1C465BE081C1}" srcOrd="7" destOrd="0" presId="urn:microsoft.com/office/officeart/2005/8/layout/equation1"/>
    <dgm:cxn modelId="{E73B5936-837F-44D4-891F-7A00CEA6C5F5}" type="presParOf" srcId="{AAF2C07B-9665-4635-A53B-13D4FC8B16F0}" destId="{0F6CF67B-FB45-424E-9823-31ECCB831D22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2FF7A7-4A4B-4731-B7AD-419676C63FA7}">
      <dsp:nvSpPr>
        <dsp:cNvPr id="0" name=""/>
        <dsp:cNvSpPr/>
      </dsp:nvSpPr>
      <dsp:spPr>
        <a:xfrm>
          <a:off x="703" y="157867"/>
          <a:ext cx="1441838" cy="849965"/>
        </a:xfrm>
        <a:prstGeom prst="ellipse">
          <a:avLst/>
        </a:prstGeom>
        <a:solidFill>
          <a:schemeClr val="accent3">
            <a:lumMod val="90000"/>
          </a:schemeClr>
        </a:solidFill>
        <a:ln w="38100" cap="flat" cmpd="sng" algn="ctr">
          <a:solidFill>
            <a:scrgbClr r="0" g="0" b="0"/>
          </a:solidFill>
          <a:prstDash val="solid"/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0" kern="12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对于异常样本无特殊处理方式</a:t>
          </a:r>
        </a:p>
      </dsp:txBody>
      <dsp:txXfrm>
        <a:off x="211855" y="282341"/>
        <a:ext cx="1019534" cy="601017"/>
      </dsp:txXfrm>
    </dsp:sp>
    <dsp:sp modelId="{CC2F3297-6C2A-4879-89D1-E0805B926C01}">
      <dsp:nvSpPr>
        <dsp:cNvPr id="0" name=""/>
        <dsp:cNvSpPr/>
      </dsp:nvSpPr>
      <dsp:spPr>
        <a:xfrm>
          <a:off x="475133" y="1076850"/>
          <a:ext cx="492979" cy="492979"/>
        </a:xfrm>
        <a:prstGeom prst="mathPlus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b="1" kern="120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sp:txBody>
      <dsp:txXfrm>
        <a:off x="540477" y="1265365"/>
        <a:ext cx="362291" cy="115949"/>
      </dsp:txXfrm>
    </dsp:sp>
    <dsp:sp modelId="{3D777C03-8BF9-4B64-807D-4C31585CB918}">
      <dsp:nvSpPr>
        <dsp:cNvPr id="0" name=""/>
        <dsp:cNvSpPr/>
      </dsp:nvSpPr>
      <dsp:spPr>
        <a:xfrm>
          <a:off x="703" y="1638847"/>
          <a:ext cx="1441838" cy="849965"/>
        </a:xfrm>
        <a:prstGeom prst="ellipse">
          <a:avLst/>
        </a:prstGeom>
        <a:solidFill>
          <a:schemeClr val="accent3">
            <a:lumMod val="90000"/>
          </a:schemeClr>
        </a:solidFill>
        <a:ln w="38100" cap="flat" cmpd="sng" algn="ctr">
          <a:solidFill>
            <a:schemeClr val="tx1">
              <a:lumMod val="50000"/>
            </a:schemeClr>
          </a:solidFill>
          <a:prstDash val="solid"/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 err="1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Softmax</a:t>
          </a:r>
          <a:r>
            <a:rPr lang="zh-CN" altLang="en-US" sz="1600" b="0" kern="12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具有“短尾”的性质</a:t>
          </a:r>
        </a:p>
      </dsp:txBody>
      <dsp:txXfrm>
        <a:off x="211855" y="1763321"/>
        <a:ext cx="1019534" cy="601017"/>
      </dsp:txXfrm>
    </dsp:sp>
    <dsp:sp modelId="{7FE0255E-5B9F-468B-8D2A-78133EE38ED4}">
      <dsp:nvSpPr>
        <dsp:cNvPr id="0" name=""/>
        <dsp:cNvSpPr/>
      </dsp:nvSpPr>
      <dsp:spPr>
        <a:xfrm>
          <a:off x="1570036" y="1165246"/>
          <a:ext cx="270288" cy="31618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800" b="1" kern="120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sp:txBody>
      <dsp:txXfrm>
        <a:off x="1570036" y="1228483"/>
        <a:ext cx="189202" cy="189712"/>
      </dsp:txXfrm>
    </dsp:sp>
    <dsp:sp modelId="{C21B7982-88DF-407E-A786-565A84D145BB}">
      <dsp:nvSpPr>
        <dsp:cNvPr id="0" name=""/>
        <dsp:cNvSpPr/>
      </dsp:nvSpPr>
      <dsp:spPr>
        <a:xfrm>
          <a:off x="1952521" y="473374"/>
          <a:ext cx="1699930" cy="1699930"/>
        </a:xfrm>
        <a:prstGeom prst="ellipse">
          <a:avLst/>
        </a:prstGeom>
        <a:solidFill>
          <a:schemeClr val="accent3">
            <a:lumMod val="75000"/>
          </a:schemeClr>
        </a:solidFill>
        <a:ln w="38100" cap="flat" cmpd="sng" algn="ctr">
          <a:solidFill>
            <a:schemeClr val="tx2"/>
          </a:solidFill>
          <a:prstDash val="solid"/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噪声对于模型的影响很大</a:t>
          </a:r>
        </a:p>
      </dsp:txBody>
      <dsp:txXfrm>
        <a:off x="2201470" y="722323"/>
        <a:ext cx="1202032" cy="12020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E740CF-4E5B-4D93-B464-A44D36CF2CEF}">
      <dsp:nvSpPr>
        <dsp:cNvPr id="0" name=""/>
        <dsp:cNvSpPr/>
      </dsp:nvSpPr>
      <dsp:spPr>
        <a:xfrm rot="5400000">
          <a:off x="1245103" y="990636"/>
          <a:ext cx="876132" cy="99744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92EC60F-C999-41A4-9239-9E7477870239}">
      <dsp:nvSpPr>
        <dsp:cNvPr id="0" name=""/>
        <dsp:cNvSpPr/>
      </dsp:nvSpPr>
      <dsp:spPr>
        <a:xfrm>
          <a:off x="1012981" y="19425"/>
          <a:ext cx="1474890" cy="1032375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>
              <a:latin typeface="等线" panose="02010600030101010101" pitchFamily="2" charset="-122"/>
              <a:ea typeface="等线" panose="02010600030101010101" pitchFamily="2" charset="-122"/>
            </a:rPr>
            <a:t>目标检测领域</a:t>
          </a:r>
        </a:p>
      </dsp:txBody>
      <dsp:txXfrm>
        <a:off x="1063386" y="69830"/>
        <a:ext cx="1374080" cy="931565"/>
      </dsp:txXfrm>
    </dsp:sp>
    <dsp:sp modelId="{BD482E47-E061-4B73-A80A-BC6C9C9190FD}">
      <dsp:nvSpPr>
        <dsp:cNvPr id="0" name=""/>
        <dsp:cNvSpPr/>
      </dsp:nvSpPr>
      <dsp:spPr>
        <a:xfrm>
          <a:off x="2487872" y="117886"/>
          <a:ext cx="1072695" cy="834411"/>
        </a:xfrm>
        <a:prstGeom prst="rect">
          <a:avLst/>
        </a:prstGeom>
        <a:noFill/>
        <a:ln w="38100">
          <a:solidFill>
            <a:schemeClr val="tx2"/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等线" panose="02010600030101010101" pitchFamily="2" charset="-122"/>
              <a:ea typeface="等线" panose="02010600030101010101" pitchFamily="2" charset="-122"/>
            </a:rPr>
            <a:t>解决目标检测样本数量不平衡的问题</a:t>
          </a:r>
        </a:p>
      </dsp:txBody>
      <dsp:txXfrm>
        <a:off x="2487872" y="117886"/>
        <a:ext cx="1072695" cy="834411"/>
      </dsp:txXfrm>
    </dsp:sp>
    <dsp:sp modelId="{7003CB91-7FB6-45A7-A57E-B1BF260DEE93}">
      <dsp:nvSpPr>
        <dsp:cNvPr id="0" name=""/>
        <dsp:cNvSpPr/>
      </dsp:nvSpPr>
      <dsp:spPr>
        <a:xfrm rot="5400000">
          <a:off x="2467944" y="2150334"/>
          <a:ext cx="876132" cy="99744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CAE283D-5567-41A8-BE63-70276D8823AD}">
      <dsp:nvSpPr>
        <dsp:cNvPr id="0" name=""/>
        <dsp:cNvSpPr/>
      </dsp:nvSpPr>
      <dsp:spPr>
        <a:xfrm>
          <a:off x="2235822" y="1179124"/>
          <a:ext cx="1474890" cy="1032375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>
              <a:latin typeface="等线" panose="02010600030101010101" pitchFamily="2" charset="-122"/>
              <a:ea typeface="等线" panose="02010600030101010101" pitchFamily="2" charset="-122"/>
            </a:rPr>
            <a:t>图像分类领域</a:t>
          </a:r>
        </a:p>
      </dsp:txBody>
      <dsp:txXfrm>
        <a:off x="2286227" y="1229529"/>
        <a:ext cx="1374080" cy="931565"/>
      </dsp:txXfrm>
    </dsp:sp>
    <dsp:sp modelId="{61D641CE-26BB-4FC0-94D7-A9F4C88A14A6}">
      <dsp:nvSpPr>
        <dsp:cNvPr id="0" name=""/>
        <dsp:cNvSpPr/>
      </dsp:nvSpPr>
      <dsp:spPr>
        <a:xfrm>
          <a:off x="3710713" y="1277585"/>
          <a:ext cx="1072695" cy="834411"/>
        </a:xfrm>
        <a:prstGeom prst="rect">
          <a:avLst/>
        </a:prstGeom>
        <a:noFill/>
        <a:ln w="38100">
          <a:solidFill>
            <a:schemeClr val="tx2"/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Scribble/>
                </ask:type>
              </ask:lineSketchStyleProps>
            </a:ext>
          </a:extLst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等线" panose="02010600030101010101" pitchFamily="2" charset="-122"/>
              <a:ea typeface="等线" panose="02010600030101010101" pitchFamily="2" charset="-122"/>
            </a:rPr>
            <a:t>解决我们面对的样本不平衡问题</a:t>
          </a:r>
        </a:p>
      </dsp:txBody>
      <dsp:txXfrm>
        <a:off x="3710713" y="1277585"/>
        <a:ext cx="1072695" cy="834411"/>
      </dsp:txXfrm>
    </dsp:sp>
    <dsp:sp modelId="{1D69329E-4105-40B3-B187-24A69A4A0A0A}">
      <dsp:nvSpPr>
        <dsp:cNvPr id="0" name=""/>
        <dsp:cNvSpPr/>
      </dsp:nvSpPr>
      <dsp:spPr>
        <a:xfrm>
          <a:off x="3458663" y="2338823"/>
          <a:ext cx="1474890" cy="1032375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>
              <a:latin typeface="等线" panose="02010600030101010101" pitchFamily="2" charset="-122"/>
              <a:ea typeface="等线" panose="02010600030101010101" pitchFamily="2" charset="-122"/>
            </a:rPr>
            <a:t>迁移学习</a:t>
          </a:r>
        </a:p>
      </dsp:txBody>
      <dsp:txXfrm>
        <a:off x="3509068" y="2389228"/>
        <a:ext cx="1374080" cy="9315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5BD955-8F52-451A-BB55-1BC1E1893A84}">
      <dsp:nvSpPr>
        <dsp:cNvPr id="0" name=""/>
        <dsp:cNvSpPr/>
      </dsp:nvSpPr>
      <dsp:spPr>
        <a:xfrm rot="21300000">
          <a:off x="12047" y="1156771"/>
          <a:ext cx="3901848" cy="446820"/>
        </a:xfrm>
        <a:prstGeom prst="mathMinus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BFB7801-4373-4C68-9A47-F9E0991E3308}">
      <dsp:nvSpPr>
        <dsp:cNvPr id="0" name=""/>
        <dsp:cNvSpPr/>
      </dsp:nvSpPr>
      <dsp:spPr>
        <a:xfrm>
          <a:off x="471113" y="138018"/>
          <a:ext cx="1177783" cy="1104145"/>
        </a:xfrm>
        <a:prstGeom prst="downArrow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80E0300-49DD-4527-BE90-7DD0F65EB7F6}">
      <dsp:nvSpPr>
        <dsp:cNvPr id="0" name=""/>
        <dsp:cNvSpPr/>
      </dsp:nvSpPr>
      <dsp:spPr>
        <a:xfrm>
          <a:off x="2080750" y="0"/>
          <a:ext cx="1256302" cy="1159352"/>
        </a:xfrm>
        <a:prstGeom prst="rect">
          <a:avLst/>
        </a:prstGeom>
        <a:noFill/>
        <a:ln w="76200">
          <a:solidFill>
            <a:schemeClr val="tx2"/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Curved/>
                </ask:type>
              </ask:lineSketchStyleProps>
            </a:ext>
          </a:extLst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latin typeface="等线" panose="02010600030101010101" pitchFamily="2" charset="-122"/>
              <a:ea typeface="等线" panose="02010600030101010101" pitchFamily="2" charset="-122"/>
            </a:rPr>
            <a:t>难样本、易样本数量不平衡</a:t>
          </a:r>
        </a:p>
      </dsp:txBody>
      <dsp:txXfrm>
        <a:off x="2080750" y="0"/>
        <a:ext cx="1256302" cy="1159352"/>
      </dsp:txXfrm>
    </dsp:sp>
    <dsp:sp modelId="{AF6AD1CE-D679-4F17-827E-425225D7F9B1}">
      <dsp:nvSpPr>
        <dsp:cNvPr id="0" name=""/>
        <dsp:cNvSpPr/>
      </dsp:nvSpPr>
      <dsp:spPr>
        <a:xfrm>
          <a:off x="2277047" y="1518200"/>
          <a:ext cx="1177783" cy="1104145"/>
        </a:xfrm>
        <a:prstGeom prst="upArrow">
          <a:avLst/>
        </a:prstGeom>
        <a:solidFill>
          <a:schemeClr val="accent4">
            <a:hueOff val="-7145"/>
            <a:satOff val="5102"/>
            <a:lumOff val="-3333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5A4B8A-A3AB-4F41-9513-B1CF5DFE4E21}">
      <dsp:nvSpPr>
        <dsp:cNvPr id="0" name=""/>
        <dsp:cNvSpPr/>
      </dsp:nvSpPr>
      <dsp:spPr>
        <a:xfrm>
          <a:off x="588891" y="1601011"/>
          <a:ext cx="1256302" cy="1159352"/>
        </a:xfrm>
        <a:prstGeom prst="rect">
          <a:avLst/>
        </a:prstGeom>
        <a:noFill/>
        <a:ln w="76200">
          <a:solidFill>
            <a:schemeClr val="tx2"/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Curved/>
                </ask:type>
              </ask:lineSketchStyleProps>
            </a:ext>
          </a:extLst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不同类别的样本数量不平衡</a:t>
          </a:r>
        </a:p>
      </dsp:txBody>
      <dsp:txXfrm>
        <a:off x="588891" y="1601011"/>
        <a:ext cx="1256302" cy="11593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A17B2-FEFF-42BD-A2C3-66EFD2A6C955}">
      <dsp:nvSpPr>
        <dsp:cNvPr id="0" name=""/>
        <dsp:cNvSpPr/>
      </dsp:nvSpPr>
      <dsp:spPr>
        <a:xfrm>
          <a:off x="303323" y="0"/>
          <a:ext cx="3437667" cy="2870173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B85A99-A9CE-453B-8618-97606E3BB879}">
      <dsp:nvSpPr>
        <dsp:cNvPr id="0" name=""/>
        <dsp:cNvSpPr/>
      </dsp:nvSpPr>
      <dsp:spPr>
        <a:xfrm>
          <a:off x="1974" y="640077"/>
          <a:ext cx="1220403" cy="1590018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硬件高速发展</a:t>
          </a:r>
        </a:p>
      </dsp:txBody>
      <dsp:txXfrm>
        <a:off x="61549" y="699652"/>
        <a:ext cx="1101253" cy="1470868"/>
      </dsp:txXfrm>
    </dsp:sp>
    <dsp:sp modelId="{DF264711-14CA-4E36-BAD3-BD5DCC617FA4}">
      <dsp:nvSpPr>
        <dsp:cNvPr id="0" name=""/>
        <dsp:cNvSpPr/>
      </dsp:nvSpPr>
      <dsp:spPr>
        <a:xfrm>
          <a:off x="1411955" y="640077"/>
          <a:ext cx="1220403" cy="1590018"/>
        </a:xfrm>
        <a:prstGeom prst="roundRect">
          <a:avLst/>
        </a:prstGeom>
        <a:solidFill>
          <a:schemeClr val="accent3">
            <a:hueOff val="-1431"/>
            <a:satOff val="-4678"/>
            <a:lumOff val="-7353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算力、显存大幅提升</a:t>
          </a:r>
          <a:endParaRPr lang="en-US" altLang="zh-CN" sz="1400" kern="1200" dirty="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sp:txBody>
      <dsp:txXfrm>
        <a:off x="1471530" y="699652"/>
        <a:ext cx="1101253" cy="1470868"/>
      </dsp:txXfrm>
    </dsp:sp>
    <dsp:sp modelId="{397EDB1B-7ECA-4996-A968-2A21AFFC9F65}">
      <dsp:nvSpPr>
        <dsp:cNvPr id="0" name=""/>
        <dsp:cNvSpPr/>
      </dsp:nvSpPr>
      <dsp:spPr>
        <a:xfrm>
          <a:off x="2821936" y="634997"/>
          <a:ext cx="1220403" cy="1600178"/>
        </a:xfrm>
        <a:prstGeom prst="roundRect">
          <a:avLst/>
        </a:prstGeom>
        <a:solidFill>
          <a:schemeClr val="accent3">
            <a:hueOff val="-2862"/>
            <a:satOff val="-9357"/>
            <a:lumOff val="-14706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图像分类领域越来越关注</a:t>
          </a:r>
          <a:r>
            <a:rPr lang="en-US" altLang="zh-CN" sz="3600" b="0" i="1" kern="1200" dirty="0">
              <a:solidFill>
                <a:schemeClr val="tx1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rPr>
            <a:t>scale</a:t>
          </a:r>
          <a:endParaRPr lang="zh-CN" altLang="en-US" sz="1400" b="0" i="1" kern="1200" dirty="0">
            <a:solidFill>
              <a:schemeClr val="tx1">
                <a:lumMod val="50000"/>
              </a:schemeClr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sp:txBody>
      <dsp:txXfrm>
        <a:off x="2881511" y="694572"/>
        <a:ext cx="1101253" cy="148102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1ED05-E1D2-49DA-9831-A61AAE503901}">
      <dsp:nvSpPr>
        <dsp:cNvPr id="0" name=""/>
        <dsp:cNvSpPr/>
      </dsp:nvSpPr>
      <dsp:spPr>
        <a:xfrm>
          <a:off x="732" y="632277"/>
          <a:ext cx="970961" cy="9709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>
              <a:solidFill>
                <a:schemeClr val="tx2"/>
              </a:solidFill>
              <a:latin typeface="等线" panose="02010600030101010101" pitchFamily="2" charset="-122"/>
              <a:ea typeface="等线" panose="02010600030101010101" pitchFamily="2" charset="-122"/>
            </a:rPr>
            <a:t>更大的训练数据量</a:t>
          </a:r>
        </a:p>
      </dsp:txBody>
      <dsp:txXfrm>
        <a:off x="142926" y="774471"/>
        <a:ext cx="686573" cy="686573"/>
      </dsp:txXfrm>
    </dsp:sp>
    <dsp:sp modelId="{D688C628-7565-4625-838F-4BF79AAD8630}">
      <dsp:nvSpPr>
        <dsp:cNvPr id="0" name=""/>
        <dsp:cNvSpPr/>
      </dsp:nvSpPr>
      <dsp:spPr>
        <a:xfrm>
          <a:off x="1050536" y="836179"/>
          <a:ext cx="563157" cy="563157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00" b="1" kern="1200">
            <a:solidFill>
              <a:schemeClr val="tx2"/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sp:txBody>
      <dsp:txXfrm>
        <a:off x="1125182" y="1051530"/>
        <a:ext cx="413865" cy="132455"/>
      </dsp:txXfrm>
    </dsp:sp>
    <dsp:sp modelId="{7FA511C3-75CE-43EB-AD2B-C057ED88E5F2}">
      <dsp:nvSpPr>
        <dsp:cNvPr id="0" name=""/>
        <dsp:cNvSpPr/>
      </dsp:nvSpPr>
      <dsp:spPr>
        <a:xfrm>
          <a:off x="1692536" y="632277"/>
          <a:ext cx="970961" cy="9709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>
              <a:solidFill>
                <a:schemeClr val="tx2"/>
              </a:solidFill>
              <a:latin typeface="等线" panose="02010600030101010101" pitchFamily="2" charset="-122"/>
              <a:ea typeface="等线" panose="02010600030101010101" pitchFamily="2" charset="-122"/>
            </a:rPr>
            <a:t>更复杂的模型</a:t>
          </a:r>
        </a:p>
      </dsp:txBody>
      <dsp:txXfrm>
        <a:off x="1834730" y="774471"/>
        <a:ext cx="686573" cy="686573"/>
      </dsp:txXfrm>
    </dsp:sp>
    <dsp:sp modelId="{34D90EE2-4FC4-493A-9CC2-1E48E83CBA83}">
      <dsp:nvSpPr>
        <dsp:cNvPr id="0" name=""/>
        <dsp:cNvSpPr/>
      </dsp:nvSpPr>
      <dsp:spPr>
        <a:xfrm>
          <a:off x="2742339" y="836179"/>
          <a:ext cx="563157" cy="563157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b="1" kern="1200">
            <a:solidFill>
              <a:schemeClr val="tx2"/>
            </a:solidFill>
            <a:latin typeface="等线" panose="02010600030101010101" pitchFamily="2" charset="-122"/>
            <a:ea typeface="等线" panose="02010600030101010101" pitchFamily="2" charset="-122"/>
          </a:endParaRPr>
        </a:p>
      </dsp:txBody>
      <dsp:txXfrm>
        <a:off x="2816985" y="952189"/>
        <a:ext cx="413865" cy="331137"/>
      </dsp:txXfrm>
    </dsp:sp>
    <dsp:sp modelId="{0F6CF67B-FB45-424E-9823-31ECCB831D22}">
      <dsp:nvSpPr>
        <dsp:cNvPr id="0" name=""/>
        <dsp:cNvSpPr/>
      </dsp:nvSpPr>
      <dsp:spPr>
        <a:xfrm>
          <a:off x="3384339" y="632277"/>
          <a:ext cx="970961" cy="9709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>
              <a:solidFill>
                <a:schemeClr val="tx2"/>
              </a:solidFill>
              <a:latin typeface="等线" panose="02010600030101010101" pitchFamily="2" charset="-122"/>
              <a:ea typeface="等线" panose="02010600030101010101" pitchFamily="2" charset="-122"/>
            </a:rPr>
            <a:t>更好的图像分类能力</a:t>
          </a:r>
        </a:p>
      </dsp:txBody>
      <dsp:txXfrm>
        <a:off x="3526533" y="774471"/>
        <a:ext cx="686573" cy="6865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4c8996e154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4c8996e154_0_28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4c68a97855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4c68a97855_1_8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4c68a97855_1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4c68a97855_1_104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4c68a97855_1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4c68a97855_1_104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40500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c68a9785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c68a97855_0_54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08010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5221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009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2026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7452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79058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14773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9009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32391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9476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8528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76881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69864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82200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4c68a9785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4c68a97855_1_2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5918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4c68a97855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4c68a97855_1_8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4c68a97855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4c68a97855_1_27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4c68a97855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4c68a97855_1_27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50410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4c68a97855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4c68a97855_1_27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62003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c68a9785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c68a97855_0_8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c68a9785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c68a97855_0_8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2940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4c68a9785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4c68a97855_0_8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7357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4c68a97855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4c68a97855_1_6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">
  <p:cSld name="CUSTOM_8">
    <p:bg>
      <p:bgPr>
        <a:solidFill>
          <a:srgbClr val="43434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sz="22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TEXT  ">
  <p:cSld name="CUSTOM_6_1_1">
    <p:bg>
      <p:bgPr>
        <a:solidFill>
          <a:srgbClr val="434343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subTitle" idx="1"/>
          </p:nvPr>
        </p:nvSpPr>
        <p:spPr>
          <a:xfrm>
            <a:off x="1863725" y="2877100"/>
            <a:ext cx="54861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title" hasCustomPrompt="1"/>
          </p:nvPr>
        </p:nvSpPr>
        <p:spPr>
          <a:xfrm>
            <a:off x="1587750" y="1763196"/>
            <a:ext cx="5968500" cy="1113900"/>
          </a:xfrm>
          <a:prstGeom prst="rect">
            <a:avLst/>
          </a:prstGeom>
          <a:noFill/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">
    <p:bg>
      <p:bgPr>
        <a:solidFill>
          <a:srgbClr val="FFC39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887750" y="1917800"/>
            <a:ext cx="7368600" cy="9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897425" y="2950825"/>
            <a:ext cx="3349200" cy="1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8941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">
    <p:bg>
      <p:bgPr>
        <a:solidFill>
          <a:srgbClr val="43434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2629800" y="2949025"/>
            <a:ext cx="3884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200"/>
              <a:buNone/>
              <a:defRPr sz="1200" i="0">
                <a:solidFill>
                  <a:srgbClr val="FFC39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ubTitle" idx="1"/>
          </p:nvPr>
        </p:nvSpPr>
        <p:spPr>
          <a:xfrm>
            <a:off x="2629800" y="2131725"/>
            <a:ext cx="3884400" cy="69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 and Content">
    <p:bg>
      <p:bgPr>
        <a:solidFill>
          <a:srgbClr val="FFC39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5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6" hasCustomPrompt="1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7" hasCustomPrompt="1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8" hasCustomPrompt="1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9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3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14" hasCustomPrompt="1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07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">
  <p:cSld name="Two Content">
    <p:bg>
      <p:bgPr>
        <a:solidFill>
          <a:srgbClr val="434343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500075" y="3425500"/>
            <a:ext cx="38427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1"/>
          </p:nvPr>
        </p:nvSpPr>
        <p:spPr>
          <a:xfrm>
            <a:off x="3500075" y="4089729"/>
            <a:ext cx="29076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 idx="2" hasCustomPrompt="1"/>
          </p:nvPr>
        </p:nvSpPr>
        <p:spPr>
          <a:xfrm>
            <a:off x="906425" y="2997417"/>
            <a:ext cx="2397000" cy="1040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100"/>
              <a:buNone/>
              <a:defRPr sz="6100">
                <a:solidFill>
                  <a:srgbClr val="FFC39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WO COLUMNS">
  <p:cSld name="CUSTOM">
    <p:bg>
      <p:bgPr>
        <a:solidFill>
          <a:srgbClr val="434343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95212" y="3186925"/>
            <a:ext cx="25770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2028050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 idx="2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sz="22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ubTitle" idx="3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title" idx="4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bg>
      <p:bgPr>
        <a:solidFill>
          <a:srgbClr val="FFC39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&amp; TEXT">
  <p:cSld name="CUSTOM_6">
    <p:bg>
      <p:bgPr>
        <a:solidFill>
          <a:srgbClr val="434343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title"/>
          </p:nvPr>
        </p:nvSpPr>
        <p:spPr>
          <a:xfrm>
            <a:off x="1864775" y="2366975"/>
            <a:ext cx="5414700" cy="60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subTitle" idx="1"/>
          </p:nvPr>
        </p:nvSpPr>
        <p:spPr>
          <a:xfrm>
            <a:off x="1864775" y="3064625"/>
            <a:ext cx="54144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CUSTOM_12_2">
    <p:bg>
      <p:bgPr>
        <a:solidFill>
          <a:srgbClr val="FFC39F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 flipH="1">
            <a:off x="1458000" y="3425500"/>
            <a:ext cx="38427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 flipH="1">
            <a:off x="2393100" y="4089729"/>
            <a:ext cx="29076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497350" y="2997417"/>
            <a:ext cx="2397000" cy="1040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7" r:id="rId13"/>
    <p:sldLayoutId id="2147483669" r:id="rId14"/>
    <p:sldLayoutId id="2147483670" r:id="rId15"/>
    <p:sldLayoutId id="2147483671" r:id="rId16"/>
    <p:sldLayoutId id="214748367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6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11" Type="http://schemas.microsoft.com/office/2007/relationships/diagramDrawing" Target="../diagrams/drawing1.xml"/><Relationship Id="rId5" Type="http://schemas.openxmlformats.org/officeDocument/2006/relationships/image" Target="../media/image19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18.png"/><Relationship Id="rId9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0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openxmlformats.org/officeDocument/2006/relationships/diagramQuickStyle" Target="../diagrams/quickStyle3.xml"/><Relationship Id="rId3" Type="http://schemas.openxmlformats.org/officeDocument/2006/relationships/image" Target="../media/image24.png"/><Relationship Id="rId7" Type="http://schemas.openxmlformats.org/officeDocument/2006/relationships/diagramColors" Target="../diagrams/colors2.xml"/><Relationship Id="rId12" Type="http://schemas.openxmlformats.org/officeDocument/2006/relationships/diagramLayout" Target="../diagrams/layout3.xml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11.xml"/><Relationship Id="rId6" Type="http://schemas.openxmlformats.org/officeDocument/2006/relationships/diagramQuickStyle" Target="../diagrams/quickStyle2.xml"/><Relationship Id="rId11" Type="http://schemas.openxmlformats.org/officeDocument/2006/relationships/diagramData" Target="../diagrams/data3.xml"/><Relationship Id="rId5" Type="http://schemas.openxmlformats.org/officeDocument/2006/relationships/diagramLayout" Target="../diagrams/layout2.xml"/><Relationship Id="rId15" Type="http://schemas.microsoft.com/office/2007/relationships/diagramDrawing" Target="../diagrams/drawing3.xml"/><Relationship Id="rId10" Type="http://schemas.openxmlformats.org/officeDocument/2006/relationships/image" Target="../media/image25.png"/><Relationship Id="rId4" Type="http://schemas.openxmlformats.org/officeDocument/2006/relationships/diagramData" Target="../diagrams/data2.xml"/><Relationship Id="rId9" Type="http://schemas.openxmlformats.org/officeDocument/2006/relationships/image" Target="../media/image6.png"/><Relationship Id="rId14" Type="http://schemas.openxmlformats.org/officeDocument/2006/relationships/diagramColors" Target="../diagrams/colors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13" Type="http://schemas.openxmlformats.org/officeDocument/2006/relationships/diagramQuickStyle" Target="../diagrams/quickStyle5.xml"/><Relationship Id="rId3" Type="http://schemas.openxmlformats.org/officeDocument/2006/relationships/image" Target="../media/image12.png"/><Relationship Id="rId7" Type="http://schemas.openxmlformats.org/officeDocument/2006/relationships/diagramLayout" Target="../diagrams/layout4.xml"/><Relationship Id="rId12" Type="http://schemas.openxmlformats.org/officeDocument/2006/relationships/diagramLayout" Target="../diagrams/layout5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Relationship Id="rId6" Type="http://schemas.openxmlformats.org/officeDocument/2006/relationships/diagramData" Target="../diagrams/data4.xml"/><Relationship Id="rId11" Type="http://schemas.openxmlformats.org/officeDocument/2006/relationships/diagramData" Target="../diagrams/data5.xml"/><Relationship Id="rId5" Type="http://schemas.openxmlformats.org/officeDocument/2006/relationships/image" Target="../media/image29.png"/><Relationship Id="rId15" Type="http://schemas.microsoft.com/office/2007/relationships/diagramDrawing" Target="../diagrams/drawing5.xml"/><Relationship Id="rId10" Type="http://schemas.microsoft.com/office/2007/relationships/diagramDrawing" Target="../diagrams/drawing4.xml"/><Relationship Id="rId4" Type="http://schemas.openxmlformats.org/officeDocument/2006/relationships/image" Target="../media/image6.png"/><Relationship Id="rId9" Type="http://schemas.openxmlformats.org/officeDocument/2006/relationships/diagramColors" Target="../diagrams/colors4.xml"/><Relationship Id="rId14" Type="http://schemas.openxmlformats.org/officeDocument/2006/relationships/diagramColors" Target="../diagrams/colors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3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0.png"/><Relationship Id="rId5" Type="http://schemas.openxmlformats.org/officeDocument/2006/relationships/image" Target="../media/image30.png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2.png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>
                <a:solidFill>
                  <a:srgbClr val="FFC39F"/>
                </a:solidFill>
              </a:rPr>
              <a:t>Cassava Leaf Disease Classification</a:t>
            </a:r>
            <a:endParaRPr sz="5800" dirty="0">
              <a:solidFill>
                <a:srgbClr val="FFC39F"/>
              </a:solidFill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4432326" y="248872"/>
            <a:ext cx="4330674" cy="4627928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9;p28">
            <a:extLst>
              <a:ext uri="{FF2B5EF4-FFF2-40B4-BE49-F238E27FC236}">
                <a16:creationId xmlns:a16="http://schemas.microsoft.com/office/drawing/2014/main" id="{AB40073C-38D7-368C-25DB-4D1E89A67225}"/>
              </a:ext>
            </a:extLst>
          </p:cNvPr>
          <p:cNvSpPr txBox="1">
            <a:spLocks/>
          </p:cNvSpPr>
          <p:nvPr/>
        </p:nvSpPr>
        <p:spPr>
          <a:xfrm>
            <a:off x="736049" y="3603477"/>
            <a:ext cx="3756900" cy="36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/>
            <a:r>
              <a:rPr lang="zh-CN" altLang="en-US" sz="2000" dirty="0"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zh-CN" altLang="en-US" sz="2800" dirty="0">
                <a:latin typeface="Advent Pro"/>
                <a:sym typeface="Advent Pro"/>
              </a:rPr>
              <a:t>第四组结题汇报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34"/>
          <p:cNvSpPr/>
          <p:nvPr/>
        </p:nvSpPr>
        <p:spPr>
          <a:xfrm>
            <a:off x="2278225" y="1568475"/>
            <a:ext cx="1011000" cy="1011000"/>
          </a:xfrm>
          <a:prstGeom prst="rect">
            <a:avLst/>
          </a:pr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34"/>
          <p:cNvSpPr/>
          <p:nvPr/>
        </p:nvSpPr>
        <p:spPr>
          <a:xfrm>
            <a:off x="5854800" y="1568475"/>
            <a:ext cx="1011000" cy="1011000"/>
          </a:xfrm>
          <a:prstGeom prst="rect">
            <a:avLst/>
          </a:pr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34"/>
          <p:cNvSpPr txBox="1">
            <a:spLocks noGrp="1"/>
          </p:cNvSpPr>
          <p:nvPr>
            <p:ph type="subTitle" idx="3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br>
              <a:rPr lang="en-US">
                <a:solidFill>
                  <a:srgbClr val="FFC39F"/>
                </a:solidFill>
              </a:rPr>
            </a:br>
            <a:endParaRPr>
              <a:solidFill>
                <a:srgbClr val="FFC39F"/>
              </a:solidFill>
            </a:endParaRPr>
          </a:p>
        </p:txBody>
      </p:sp>
      <p:sp>
        <p:nvSpPr>
          <p:cNvPr id="720" name="Google Shape;720;p34"/>
          <p:cNvSpPr txBox="1">
            <a:spLocks noGrp="1"/>
          </p:cNvSpPr>
          <p:nvPr>
            <p:ph type="title" idx="2"/>
          </p:nvPr>
        </p:nvSpPr>
        <p:spPr>
          <a:xfrm>
            <a:off x="247825" y="239429"/>
            <a:ext cx="7734000" cy="531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Part3.</a:t>
            </a:r>
            <a:r>
              <a:rPr lang="zh-CN" altLang="en-US" b="1" dirty="0"/>
              <a:t>网络结构                 </a:t>
            </a:r>
            <a:r>
              <a:rPr lang="zh-CN" altLang="en-US" sz="2400" b="1" dirty="0"/>
              <a:t>四个网络的集成学习</a:t>
            </a:r>
            <a:endParaRPr b="1" dirty="0">
              <a:solidFill>
                <a:srgbClr val="FFC39F"/>
              </a:solidFill>
            </a:endParaRPr>
          </a:p>
        </p:txBody>
      </p:sp>
      <p:sp>
        <p:nvSpPr>
          <p:cNvPr id="721" name="Google Shape;721;p34"/>
          <p:cNvSpPr txBox="1">
            <a:spLocks noGrp="1"/>
          </p:cNvSpPr>
          <p:nvPr>
            <p:ph type="title" idx="4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VENUS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722" name="Google Shape;722;p34"/>
          <p:cNvSpPr txBox="1">
            <a:spLocks noGrp="1"/>
          </p:cNvSpPr>
          <p:nvPr>
            <p:ph type="subTitle" idx="1"/>
          </p:nvPr>
        </p:nvSpPr>
        <p:spPr>
          <a:xfrm>
            <a:off x="1452625" y="3186925"/>
            <a:ext cx="26622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723" name="Google Shape;723;p34"/>
          <p:cNvSpPr txBox="1">
            <a:spLocks noGrp="1"/>
          </p:cNvSpPr>
          <p:nvPr>
            <p:ph type="title"/>
          </p:nvPr>
        </p:nvSpPr>
        <p:spPr>
          <a:xfrm>
            <a:off x="2028050" y="2649662"/>
            <a:ext cx="15156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MERCURY</a:t>
            </a:r>
            <a:endParaRPr>
              <a:solidFill>
                <a:srgbClr val="FFC39F"/>
              </a:solidFill>
            </a:endParaRPr>
          </a:p>
        </p:txBody>
      </p:sp>
      <p:grpSp>
        <p:nvGrpSpPr>
          <p:cNvPr id="724" name="Google Shape;724;p34"/>
          <p:cNvGrpSpPr/>
          <p:nvPr/>
        </p:nvGrpSpPr>
        <p:grpSpPr>
          <a:xfrm>
            <a:off x="2469921" y="1858909"/>
            <a:ext cx="627870" cy="535299"/>
            <a:chOff x="1190625" y="455850"/>
            <a:chExt cx="5219200" cy="4783725"/>
          </a:xfrm>
        </p:grpSpPr>
        <p:sp>
          <p:nvSpPr>
            <p:cNvPr id="725" name="Google Shape;725;p34"/>
            <p:cNvSpPr/>
            <p:nvPr/>
          </p:nvSpPr>
          <p:spPr>
            <a:xfrm>
              <a:off x="1190625" y="455850"/>
              <a:ext cx="5219200" cy="4783725"/>
            </a:xfrm>
            <a:custGeom>
              <a:avLst/>
              <a:gdLst/>
              <a:ahLst/>
              <a:cxnLst/>
              <a:rect l="l" t="t" r="r" b="b"/>
              <a:pathLst>
                <a:path w="208768" h="191349" extrusionOk="0">
                  <a:moveTo>
                    <a:pt x="48604" y="6557"/>
                  </a:moveTo>
                  <a:cubicBezTo>
                    <a:pt x="48701" y="6557"/>
                    <a:pt x="48799" y="6655"/>
                    <a:pt x="48799" y="6753"/>
                  </a:cubicBezTo>
                  <a:lnTo>
                    <a:pt x="48799" y="20714"/>
                  </a:lnTo>
                  <a:lnTo>
                    <a:pt x="48799" y="20942"/>
                  </a:lnTo>
                  <a:lnTo>
                    <a:pt x="27466" y="20942"/>
                  </a:lnTo>
                  <a:lnTo>
                    <a:pt x="27466" y="20714"/>
                  </a:lnTo>
                  <a:lnTo>
                    <a:pt x="27466" y="6753"/>
                  </a:lnTo>
                  <a:cubicBezTo>
                    <a:pt x="27466" y="6655"/>
                    <a:pt x="27564" y="6557"/>
                    <a:pt x="27662" y="6557"/>
                  </a:cubicBezTo>
                  <a:close/>
                  <a:moveTo>
                    <a:pt x="125293" y="13505"/>
                  </a:moveTo>
                  <a:cubicBezTo>
                    <a:pt x="125423" y="13505"/>
                    <a:pt x="125521" y="13603"/>
                    <a:pt x="125521" y="13733"/>
                  </a:cubicBezTo>
                  <a:lnTo>
                    <a:pt x="125521" y="20714"/>
                  </a:lnTo>
                  <a:lnTo>
                    <a:pt x="125521" y="20942"/>
                  </a:lnTo>
                  <a:lnTo>
                    <a:pt x="97207" y="20942"/>
                  </a:lnTo>
                  <a:lnTo>
                    <a:pt x="97207" y="13733"/>
                  </a:lnTo>
                  <a:cubicBezTo>
                    <a:pt x="97207" y="13603"/>
                    <a:pt x="97305" y="13505"/>
                    <a:pt x="97403" y="13505"/>
                  </a:cubicBezTo>
                  <a:close/>
                  <a:moveTo>
                    <a:pt x="181105" y="13505"/>
                  </a:moveTo>
                  <a:cubicBezTo>
                    <a:pt x="181203" y="13505"/>
                    <a:pt x="181301" y="13603"/>
                    <a:pt x="181301" y="13733"/>
                  </a:cubicBezTo>
                  <a:lnTo>
                    <a:pt x="181301" y="20714"/>
                  </a:lnTo>
                  <a:lnTo>
                    <a:pt x="181301" y="20942"/>
                  </a:lnTo>
                  <a:lnTo>
                    <a:pt x="152987" y="20942"/>
                  </a:lnTo>
                  <a:lnTo>
                    <a:pt x="152987" y="20714"/>
                  </a:lnTo>
                  <a:lnTo>
                    <a:pt x="152987" y="13733"/>
                  </a:lnTo>
                  <a:cubicBezTo>
                    <a:pt x="152987" y="13603"/>
                    <a:pt x="153085" y="13505"/>
                    <a:pt x="153183" y="13505"/>
                  </a:cubicBezTo>
                  <a:close/>
                  <a:moveTo>
                    <a:pt x="20714" y="20486"/>
                  </a:moveTo>
                  <a:cubicBezTo>
                    <a:pt x="20811" y="20486"/>
                    <a:pt x="20909" y="20584"/>
                    <a:pt x="20909" y="20714"/>
                  </a:cubicBezTo>
                  <a:lnTo>
                    <a:pt x="20909" y="27890"/>
                  </a:lnTo>
                  <a:lnTo>
                    <a:pt x="6524" y="27890"/>
                  </a:lnTo>
                  <a:lnTo>
                    <a:pt x="6524" y="20714"/>
                  </a:lnTo>
                  <a:cubicBezTo>
                    <a:pt x="6524" y="20584"/>
                    <a:pt x="6622" y="20486"/>
                    <a:pt x="6752" y="20486"/>
                  </a:cubicBezTo>
                  <a:close/>
                  <a:moveTo>
                    <a:pt x="69513" y="20486"/>
                  </a:moveTo>
                  <a:cubicBezTo>
                    <a:pt x="69643" y="20486"/>
                    <a:pt x="69741" y="20584"/>
                    <a:pt x="69741" y="20714"/>
                  </a:cubicBezTo>
                  <a:lnTo>
                    <a:pt x="69741" y="27890"/>
                  </a:lnTo>
                  <a:lnTo>
                    <a:pt x="55356" y="27890"/>
                  </a:lnTo>
                  <a:lnTo>
                    <a:pt x="55356" y="20714"/>
                  </a:lnTo>
                  <a:cubicBezTo>
                    <a:pt x="55356" y="20584"/>
                    <a:pt x="55454" y="20486"/>
                    <a:pt x="55584" y="20486"/>
                  </a:cubicBezTo>
                  <a:close/>
                  <a:moveTo>
                    <a:pt x="146235" y="20486"/>
                  </a:moveTo>
                  <a:cubicBezTo>
                    <a:pt x="146333" y="20486"/>
                    <a:pt x="146431" y="20584"/>
                    <a:pt x="146431" y="20714"/>
                  </a:cubicBezTo>
                  <a:lnTo>
                    <a:pt x="146431" y="27890"/>
                  </a:lnTo>
                  <a:lnTo>
                    <a:pt x="132045" y="27890"/>
                  </a:lnTo>
                  <a:lnTo>
                    <a:pt x="132045" y="20714"/>
                  </a:lnTo>
                  <a:cubicBezTo>
                    <a:pt x="132045" y="20584"/>
                    <a:pt x="132143" y="20486"/>
                    <a:pt x="132274" y="20486"/>
                  </a:cubicBezTo>
                  <a:close/>
                  <a:moveTo>
                    <a:pt x="48799" y="27466"/>
                  </a:moveTo>
                  <a:lnTo>
                    <a:pt x="48799" y="34871"/>
                  </a:lnTo>
                  <a:lnTo>
                    <a:pt x="27466" y="34871"/>
                  </a:lnTo>
                  <a:lnTo>
                    <a:pt x="27466" y="27466"/>
                  </a:lnTo>
                  <a:close/>
                  <a:moveTo>
                    <a:pt x="181301" y="27466"/>
                  </a:moveTo>
                  <a:lnTo>
                    <a:pt x="181301" y="34871"/>
                  </a:lnTo>
                  <a:lnTo>
                    <a:pt x="152987" y="34871"/>
                  </a:lnTo>
                  <a:lnTo>
                    <a:pt x="152987" y="27466"/>
                  </a:lnTo>
                  <a:close/>
                  <a:moveTo>
                    <a:pt x="48799" y="41428"/>
                  </a:moveTo>
                  <a:lnTo>
                    <a:pt x="48799" y="104612"/>
                  </a:lnTo>
                  <a:lnTo>
                    <a:pt x="27466" y="104612"/>
                  </a:lnTo>
                  <a:lnTo>
                    <a:pt x="27466" y="41428"/>
                  </a:lnTo>
                  <a:close/>
                  <a:moveTo>
                    <a:pt x="181301" y="41428"/>
                  </a:moveTo>
                  <a:lnTo>
                    <a:pt x="181301" y="104612"/>
                  </a:lnTo>
                  <a:lnTo>
                    <a:pt x="152987" y="104612"/>
                  </a:lnTo>
                  <a:lnTo>
                    <a:pt x="152987" y="41428"/>
                  </a:lnTo>
                  <a:close/>
                  <a:moveTo>
                    <a:pt x="20909" y="34447"/>
                  </a:moveTo>
                  <a:lnTo>
                    <a:pt x="20909" y="118541"/>
                  </a:lnTo>
                  <a:lnTo>
                    <a:pt x="6524" y="118541"/>
                  </a:lnTo>
                  <a:lnTo>
                    <a:pt x="6524" y="34447"/>
                  </a:lnTo>
                  <a:close/>
                  <a:moveTo>
                    <a:pt x="48799" y="111136"/>
                  </a:moveTo>
                  <a:lnTo>
                    <a:pt x="48799" y="118541"/>
                  </a:lnTo>
                  <a:lnTo>
                    <a:pt x="27466" y="118541"/>
                  </a:lnTo>
                  <a:lnTo>
                    <a:pt x="27466" y="111136"/>
                  </a:lnTo>
                  <a:close/>
                  <a:moveTo>
                    <a:pt x="69741" y="34447"/>
                  </a:moveTo>
                  <a:lnTo>
                    <a:pt x="69741" y="118541"/>
                  </a:lnTo>
                  <a:lnTo>
                    <a:pt x="55356" y="118541"/>
                  </a:lnTo>
                  <a:lnTo>
                    <a:pt x="55356" y="34447"/>
                  </a:lnTo>
                  <a:close/>
                  <a:moveTo>
                    <a:pt x="125521" y="27466"/>
                  </a:moveTo>
                  <a:lnTo>
                    <a:pt x="125521" y="114529"/>
                  </a:lnTo>
                  <a:lnTo>
                    <a:pt x="113680" y="102688"/>
                  </a:lnTo>
                  <a:cubicBezTo>
                    <a:pt x="113047" y="102055"/>
                    <a:pt x="112210" y="101729"/>
                    <a:pt x="111353" y="101729"/>
                  </a:cubicBezTo>
                  <a:cubicBezTo>
                    <a:pt x="110930" y="101729"/>
                    <a:pt x="110502" y="101808"/>
                    <a:pt x="110092" y="101970"/>
                  </a:cubicBezTo>
                  <a:cubicBezTo>
                    <a:pt x="108885" y="102492"/>
                    <a:pt x="108102" y="103666"/>
                    <a:pt x="108102" y="105004"/>
                  </a:cubicBezTo>
                  <a:lnTo>
                    <a:pt x="108102" y="118541"/>
                  </a:lnTo>
                  <a:lnTo>
                    <a:pt x="97207" y="118541"/>
                  </a:lnTo>
                  <a:lnTo>
                    <a:pt x="97207" y="27466"/>
                  </a:lnTo>
                  <a:close/>
                  <a:moveTo>
                    <a:pt x="181301" y="111136"/>
                  </a:moveTo>
                  <a:lnTo>
                    <a:pt x="181301" y="118541"/>
                  </a:lnTo>
                  <a:lnTo>
                    <a:pt x="152987" y="118541"/>
                  </a:lnTo>
                  <a:lnTo>
                    <a:pt x="152987" y="111136"/>
                  </a:lnTo>
                  <a:close/>
                  <a:moveTo>
                    <a:pt x="146431" y="34447"/>
                  </a:moveTo>
                  <a:lnTo>
                    <a:pt x="146431" y="118541"/>
                  </a:lnTo>
                  <a:lnTo>
                    <a:pt x="132274" y="118541"/>
                  </a:lnTo>
                  <a:cubicBezTo>
                    <a:pt x="132208" y="118541"/>
                    <a:pt x="132143" y="118574"/>
                    <a:pt x="132045" y="118574"/>
                  </a:cubicBezTo>
                  <a:lnTo>
                    <a:pt x="132045" y="34447"/>
                  </a:lnTo>
                  <a:close/>
                  <a:moveTo>
                    <a:pt x="20909" y="125098"/>
                  </a:moveTo>
                  <a:lnTo>
                    <a:pt x="20909" y="132502"/>
                  </a:lnTo>
                  <a:lnTo>
                    <a:pt x="6524" y="132502"/>
                  </a:lnTo>
                  <a:lnTo>
                    <a:pt x="6524" y="125098"/>
                  </a:lnTo>
                  <a:close/>
                  <a:moveTo>
                    <a:pt x="48799" y="125098"/>
                  </a:moveTo>
                  <a:lnTo>
                    <a:pt x="48799" y="132502"/>
                  </a:lnTo>
                  <a:lnTo>
                    <a:pt x="27466" y="132502"/>
                  </a:lnTo>
                  <a:lnTo>
                    <a:pt x="27466" y="125098"/>
                  </a:lnTo>
                  <a:close/>
                  <a:moveTo>
                    <a:pt x="69741" y="125098"/>
                  </a:moveTo>
                  <a:lnTo>
                    <a:pt x="69741" y="132502"/>
                  </a:lnTo>
                  <a:lnTo>
                    <a:pt x="55356" y="132502"/>
                  </a:lnTo>
                  <a:lnTo>
                    <a:pt x="55356" y="125098"/>
                  </a:lnTo>
                  <a:close/>
                  <a:moveTo>
                    <a:pt x="90422" y="6557"/>
                  </a:moveTo>
                  <a:cubicBezTo>
                    <a:pt x="90553" y="6557"/>
                    <a:pt x="90651" y="6655"/>
                    <a:pt x="90651" y="6753"/>
                  </a:cubicBezTo>
                  <a:lnTo>
                    <a:pt x="90651" y="13733"/>
                  </a:lnTo>
                  <a:lnTo>
                    <a:pt x="90651" y="132502"/>
                  </a:lnTo>
                  <a:lnTo>
                    <a:pt x="76265" y="132502"/>
                  </a:lnTo>
                  <a:lnTo>
                    <a:pt x="76265" y="6753"/>
                  </a:lnTo>
                  <a:cubicBezTo>
                    <a:pt x="76265" y="6655"/>
                    <a:pt x="76363" y="6557"/>
                    <a:pt x="76494" y="6557"/>
                  </a:cubicBezTo>
                  <a:close/>
                  <a:moveTo>
                    <a:pt x="108102" y="125098"/>
                  </a:moveTo>
                  <a:lnTo>
                    <a:pt x="108102" y="132502"/>
                  </a:lnTo>
                  <a:lnTo>
                    <a:pt x="97207" y="132502"/>
                  </a:lnTo>
                  <a:lnTo>
                    <a:pt x="97207" y="125098"/>
                  </a:lnTo>
                  <a:close/>
                  <a:moveTo>
                    <a:pt x="146431" y="125098"/>
                  </a:moveTo>
                  <a:lnTo>
                    <a:pt x="146431" y="132502"/>
                  </a:lnTo>
                  <a:lnTo>
                    <a:pt x="143495" y="132502"/>
                  </a:lnTo>
                  <a:lnTo>
                    <a:pt x="136090" y="125098"/>
                  </a:lnTo>
                  <a:close/>
                  <a:moveTo>
                    <a:pt x="181301" y="125098"/>
                  </a:moveTo>
                  <a:lnTo>
                    <a:pt x="181301" y="132502"/>
                  </a:lnTo>
                  <a:lnTo>
                    <a:pt x="152987" y="132502"/>
                  </a:lnTo>
                  <a:lnTo>
                    <a:pt x="152987" y="125098"/>
                  </a:lnTo>
                  <a:close/>
                  <a:moveTo>
                    <a:pt x="202015" y="20486"/>
                  </a:moveTo>
                  <a:cubicBezTo>
                    <a:pt x="202145" y="20486"/>
                    <a:pt x="202243" y="20584"/>
                    <a:pt x="202243" y="20714"/>
                  </a:cubicBezTo>
                  <a:lnTo>
                    <a:pt x="202243" y="132502"/>
                  </a:lnTo>
                  <a:lnTo>
                    <a:pt x="187858" y="132502"/>
                  </a:lnTo>
                  <a:lnTo>
                    <a:pt x="187858" y="20714"/>
                  </a:lnTo>
                  <a:cubicBezTo>
                    <a:pt x="187858" y="20584"/>
                    <a:pt x="187956" y="20486"/>
                    <a:pt x="188054" y="20486"/>
                  </a:cubicBezTo>
                  <a:close/>
                  <a:moveTo>
                    <a:pt x="114626" y="112898"/>
                  </a:moveTo>
                  <a:lnTo>
                    <a:pt x="145778" y="144050"/>
                  </a:lnTo>
                  <a:lnTo>
                    <a:pt x="136808" y="145877"/>
                  </a:lnTo>
                  <a:cubicBezTo>
                    <a:pt x="135862" y="146072"/>
                    <a:pt x="135014" y="146659"/>
                    <a:pt x="134557" y="147540"/>
                  </a:cubicBezTo>
                  <a:cubicBezTo>
                    <a:pt x="134100" y="148388"/>
                    <a:pt x="134068" y="149399"/>
                    <a:pt x="134426" y="150313"/>
                  </a:cubicBezTo>
                  <a:lnTo>
                    <a:pt x="147050" y="180747"/>
                  </a:lnTo>
                  <a:lnTo>
                    <a:pt x="139711" y="183813"/>
                  </a:lnTo>
                  <a:lnTo>
                    <a:pt x="127087" y="153346"/>
                  </a:lnTo>
                  <a:cubicBezTo>
                    <a:pt x="126728" y="152466"/>
                    <a:pt x="125978" y="151781"/>
                    <a:pt x="125032" y="151487"/>
                  </a:cubicBezTo>
                  <a:cubicBezTo>
                    <a:pt x="124706" y="151389"/>
                    <a:pt x="124380" y="151357"/>
                    <a:pt x="124086" y="151357"/>
                  </a:cubicBezTo>
                  <a:cubicBezTo>
                    <a:pt x="123434" y="151357"/>
                    <a:pt x="122814" y="151520"/>
                    <a:pt x="122292" y="151879"/>
                  </a:cubicBezTo>
                  <a:lnTo>
                    <a:pt x="114626" y="156902"/>
                  </a:lnTo>
                  <a:lnTo>
                    <a:pt x="114626" y="112898"/>
                  </a:lnTo>
                  <a:close/>
                  <a:moveTo>
                    <a:pt x="27662" y="1"/>
                  </a:moveTo>
                  <a:cubicBezTo>
                    <a:pt x="23943" y="1"/>
                    <a:pt x="20909" y="3034"/>
                    <a:pt x="20909" y="6753"/>
                  </a:cubicBezTo>
                  <a:lnTo>
                    <a:pt x="20909" y="13962"/>
                  </a:lnTo>
                  <a:lnTo>
                    <a:pt x="6752" y="13962"/>
                  </a:lnTo>
                  <a:cubicBezTo>
                    <a:pt x="3034" y="13962"/>
                    <a:pt x="0" y="16995"/>
                    <a:pt x="0" y="20714"/>
                  </a:cubicBezTo>
                  <a:lnTo>
                    <a:pt x="0" y="135764"/>
                  </a:lnTo>
                  <a:cubicBezTo>
                    <a:pt x="0" y="137591"/>
                    <a:pt x="1468" y="139026"/>
                    <a:pt x="3262" y="139026"/>
                  </a:cubicBezTo>
                  <a:lnTo>
                    <a:pt x="108102" y="139026"/>
                  </a:lnTo>
                  <a:lnTo>
                    <a:pt x="108102" y="162937"/>
                  </a:lnTo>
                  <a:cubicBezTo>
                    <a:pt x="108102" y="164144"/>
                    <a:pt x="108755" y="165253"/>
                    <a:pt x="109798" y="165807"/>
                  </a:cubicBezTo>
                  <a:cubicBezTo>
                    <a:pt x="110294" y="166078"/>
                    <a:pt x="110832" y="166210"/>
                    <a:pt x="111366" y="166210"/>
                  </a:cubicBezTo>
                  <a:cubicBezTo>
                    <a:pt x="111992" y="166210"/>
                    <a:pt x="112613" y="166029"/>
                    <a:pt x="113158" y="165677"/>
                  </a:cubicBezTo>
                  <a:lnTo>
                    <a:pt x="122553" y="159512"/>
                  </a:lnTo>
                  <a:lnTo>
                    <a:pt x="134916" y="189326"/>
                  </a:lnTo>
                  <a:cubicBezTo>
                    <a:pt x="135242" y="190109"/>
                    <a:pt x="135862" y="190761"/>
                    <a:pt x="136677" y="191088"/>
                  </a:cubicBezTo>
                  <a:cubicBezTo>
                    <a:pt x="137069" y="191251"/>
                    <a:pt x="137493" y="191349"/>
                    <a:pt x="137917" y="191349"/>
                  </a:cubicBezTo>
                  <a:cubicBezTo>
                    <a:pt x="138341" y="191349"/>
                    <a:pt x="138765" y="191251"/>
                    <a:pt x="139189" y="191088"/>
                  </a:cubicBezTo>
                  <a:lnTo>
                    <a:pt x="152563" y="185542"/>
                  </a:lnTo>
                  <a:cubicBezTo>
                    <a:pt x="153379" y="185216"/>
                    <a:pt x="153998" y="184596"/>
                    <a:pt x="154325" y="183781"/>
                  </a:cubicBezTo>
                  <a:cubicBezTo>
                    <a:pt x="154651" y="182965"/>
                    <a:pt x="154651" y="182085"/>
                    <a:pt x="154325" y="181269"/>
                  </a:cubicBezTo>
                  <a:lnTo>
                    <a:pt x="141994" y="151487"/>
                  </a:lnTo>
                  <a:lnTo>
                    <a:pt x="153052" y="149236"/>
                  </a:lnTo>
                  <a:cubicBezTo>
                    <a:pt x="154227" y="149008"/>
                    <a:pt x="155173" y="148127"/>
                    <a:pt x="155532" y="146986"/>
                  </a:cubicBezTo>
                  <a:cubicBezTo>
                    <a:pt x="155890" y="145844"/>
                    <a:pt x="155564" y="144572"/>
                    <a:pt x="154716" y="143724"/>
                  </a:cubicBezTo>
                  <a:lnTo>
                    <a:pt x="150019" y="139026"/>
                  </a:lnTo>
                  <a:lnTo>
                    <a:pt x="205505" y="139026"/>
                  </a:lnTo>
                  <a:cubicBezTo>
                    <a:pt x="207299" y="139026"/>
                    <a:pt x="208767" y="137591"/>
                    <a:pt x="208767" y="135764"/>
                  </a:cubicBezTo>
                  <a:lnTo>
                    <a:pt x="208767" y="20714"/>
                  </a:lnTo>
                  <a:cubicBezTo>
                    <a:pt x="208767" y="16995"/>
                    <a:pt x="205733" y="13962"/>
                    <a:pt x="202015" y="13962"/>
                  </a:cubicBezTo>
                  <a:lnTo>
                    <a:pt x="187858" y="13962"/>
                  </a:lnTo>
                  <a:lnTo>
                    <a:pt x="187858" y="13733"/>
                  </a:lnTo>
                  <a:cubicBezTo>
                    <a:pt x="187858" y="10015"/>
                    <a:pt x="184824" y="6981"/>
                    <a:pt x="181105" y="6981"/>
                  </a:cubicBezTo>
                  <a:lnTo>
                    <a:pt x="153183" y="6981"/>
                  </a:lnTo>
                  <a:cubicBezTo>
                    <a:pt x="149464" y="6981"/>
                    <a:pt x="146431" y="10015"/>
                    <a:pt x="146431" y="13733"/>
                  </a:cubicBezTo>
                  <a:lnTo>
                    <a:pt x="146431" y="13962"/>
                  </a:lnTo>
                  <a:lnTo>
                    <a:pt x="132045" y="13962"/>
                  </a:lnTo>
                  <a:lnTo>
                    <a:pt x="132045" y="13733"/>
                  </a:lnTo>
                  <a:cubicBezTo>
                    <a:pt x="132045" y="10015"/>
                    <a:pt x="129044" y="6981"/>
                    <a:pt x="125293" y="6981"/>
                  </a:cubicBezTo>
                  <a:lnTo>
                    <a:pt x="97207" y="6981"/>
                  </a:lnTo>
                  <a:lnTo>
                    <a:pt x="97207" y="6753"/>
                  </a:lnTo>
                  <a:cubicBezTo>
                    <a:pt x="97207" y="3034"/>
                    <a:pt x="94174" y="1"/>
                    <a:pt x="90422" y="1"/>
                  </a:cubicBezTo>
                  <a:lnTo>
                    <a:pt x="76494" y="1"/>
                  </a:lnTo>
                  <a:cubicBezTo>
                    <a:pt x="72775" y="1"/>
                    <a:pt x="69741" y="3034"/>
                    <a:pt x="69741" y="6753"/>
                  </a:cubicBezTo>
                  <a:lnTo>
                    <a:pt x="69741" y="13962"/>
                  </a:lnTo>
                  <a:lnTo>
                    <a:pt x="55356" y="13962"/>
                  </a:lnTo>
                  <a:lnTo>
                    <a:pt x="55356" y="6753"/>
                  </a:lnTo>
                  <a:cubicBezTo>
                    <a:pt x="55356" y="3034"/>
                    <a:pt x="52322" y="1"/>
                    <a:pt x="486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3893175" y="2373900"/>
              <a:ext cx="163125" cy="424900"/>
            </a:xfrm>
            <a:custGeom>
              <a:avLst/>
              <a:gdLst/>
              <a:ahLst/>
              <a:cxnLst/>
              <a:rect l="l" t="t" r="r" b="b"/>
              <a:pathLst>
                <a:path w="6525" h="16996" extrusionOk="0">
                  <a:moveTo>
                    <a:pt x="3262" y="0"/>
                  </a:moveTo>
                  <a:cubicBezTo>
                    <a:pt x="1436" y="0"/>
                    <a:pt x="0" y="1468"/>
                    <a:pt x="0" y="3262"/>
                  </a:cubicBezTo>
                  <a:lnTo>
                    <a:pt x="0" y="13733"/>
                  </a:lnTo>
                  <a:cubicBezTo>
                    <a:pt x="0" y="15527"/>
                    <a:pt x="1436" y="16995"/>
                    <a:pt x="3262" y="16995"/>
                  </a:cubicBezTo>
                  <a:cubicBezTo>
                    <a:pt x="5056" y="16995"/>
                    <a:pt x="6524" y="15527"/>
                    <a:pt x="6524" y="13733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3893175" y="1327625"/>
              <a:ext cx="163125" cy="861175"/>
            </a:xfrm>
            <a:custGeom>
              <a:avLst/>
              <a:gdLst/>
              <a:ahLst/>
              <a:cxnLst/>
              <a:rect l="l" t="t" r="r" b="b"/>
              <a:pathLst>
                <a:path w="6525" h="34447" extrusionOk="0">
                  <a:moveTo>
                    <a:pt x="3262" y="0"/>
                  </a:moveTo>
                  <a:cubicBezTo>
                    <a:pt x="1436" y="0"/>
                    <a:pt x="0" y="1468"/>
                    <a:pt x="0" y="3262"/>
                  </a:cubicBezTo>
                  <a:lnTo>
                    <a:pt x="0" y="31152"/>
                  </a:lnTo>
                  <a:cubicBezTo>
                    <a:pt x="0" y="32979"/>
                    <a:pt x="1436" y="34447"/>
                    <a:pt x="3262" y="34447"/>
                  </a:cubicBezTo>
                  <a:cubicBezTo>
                    <a:pt x="5056" y="34447"/>
                    <a:pt x="6524" y="32979"/>
                    <a:pt x="6524" y="31152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2062375" y="1676650"/>
              <a:ext cx="163125" cy="1209400"/>
            </a:xfrm>
            <a:custGeom>
              <a:avLst/>
              <a:gdLst/>
              <a:ahLst/>
              <a:cxnLst/>
              <a:rect l="l" t="t" r="r" b="b"/>
              <a:pathLst>
                <a:path w="6525" h="48376" extrusionOk="0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lnTo>
                    <a:pt x="1" y="45114"/>
                  </a:lnTo>
                  <a:cubicBezTo>
                    <a:pt x="1" y="46908"/>
                    <a:pt x="1469" y="48376"/>
                    <a:pt x="3263" y="48376"/>
                  </a:cubicBezTo>
                  <a:cubicBezTo>
                    <a:pt x="5057" y="48376"/>
                    <a:pt x="6525" y="46908"/>
                    <a:pt x="6525" y="45114"/>
                  </a:cubicBezTo>
                  <a:lnTo>
                    <a:pt x="6525" y="3262"/>
                  </a:lnTo>
                  <a:cubicBezTo>
                    <a:pt x="6525" y="1468"/>
                    <a:pt x="5057" y="0"/>
                    <a:pt x="32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5287675" y="2199375"/>
              <a:ext cx="163125" cy="686675"/>
            </a:xfrm>
            <a:custGeom>
              <a:avLst/>
              <a:gdLst/>
              <a:ahLst/>
              <a:cxnLst/>
              <a:rect l="l" t="t" r="r" b="b"/>
              <a:pathLst>
                <a:path w="6525" h="27467" extrusionOk="0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24205"/>
                  </a:lnTo>
                  <a:cubicBezTo>
                    <a:pt x="0" y="25999"/>
                    <a:pt x="1468" y="27467"/>
                    <a:pt x="3262" y="27467"/>
                  </a:cubicBezTo>
                  <a:cubicBezTo>
                    <a:pt x="5056" y="27467"/>
                    <a:pt x="6524" y="25999"/>
                    <a:pt x="6524" y="24205"/>
                  </a:cubicBezTo>
                  <a:lnTo>
                    <a:pt x="6524" y="3263"/>
                  </a:lnTo>
                  <a:cubicBezTo>
                    <a:pt x="6524" y="1469"/>
                    <a:pt x="5056" y="1"/>
                    <a:pt x="32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5287675" y="1676650"/>
              <a:ext cx="163125" cy="337650"/>
            </a:xfrm>
            <a:custGeom>
              <a:avLst/>
              <a:gdLst/>
              <a:ahLst/>
              <a:cxnLst/>
              <a:rect l="l" t="t" r="r" b="b"/>
              <a:pathLst>
                <a:path w="6525" h="13506" extrusionOk="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10243"/>
                  </a:lnTo>
                  <a:cubicBezTo>
                    <a:pt x="0" y="12037"/>
                    <a:pt x="1468" y="13505"/>
                    <a:pt x="3262" y="13505"/>
                  </a:cubicBezTo>
                  <a:cubicBezTo>
                    <a:pt x="5056" y="13505"/>
                    <a:pt x="6524" y="12037"/>
                    <a:pt x="6524" y="10243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" name="Google Shape;731;p34"/>
          <p:cNvGrpSpPr/>
          <p:nvPr/>
        </p:nvGrpSpPr>
        <p:grpSpPr>
          <a:xfrm>
            <a:off x="6103634" y="1806234"/>
            <a:ext cx="517584" cy="535490"/>
            <a:chOff x="1277875" y="238125"/>
            <a:chExt cx="5044675" cy="5219200"/>
          </a:xfrm>
        </p:grpSpPr>
        <p:sp>
          <p:nvSpPr>
            <p:cNvPr id="732" name="Google Shape;732;p34"/>
            <p:cNvSpPr/>
            <p:nvPr/>
          </p:nvSpPr>
          <p:spPr>
            <a:xfrm>
              <a:off x="1277875" y="238125"/>
              <a:ext cx="5044675" cy="5219200"/>
            </a:xfrm>
            <a:custGeom>
              <a:avLst/>
              <a:gdLst/>
              <a:ahLst/>
              <a:cxnLst/>
              <a:rect l="l" t="t" r="r" b="b"/>
              <a:pathLst>
                <a:path w="201787" h="208768" extrusionOk="0">
                  <a:moveTo>
                    <a:pt x="121933" y="6524"/>
                  </a:moveTo>
                  <a:cubicBezTo>
                    <a:pt x="132470" y="6524"/>
                    <a:pt x="144735" y="8938"/>
                    <a:pt x="149889" y="10047"/>
                  </a:cubicBezTo>
                  <a:lnTo>
                    <a:pt x="149889" y="68926"/>
                  </a:lnTo>
                  <a:cubicBezTo>
                    <a:pt x="143919" y="67686"/>
                    <a:pt x="132306" y="65566"/>
                    <a:pt x="121933" y="65566"/>
                  </a:cubicBezTo>
                  <a:cubicBezTo>
                    <a:pt x="112408" y="65566"/>
                    <a:pt x="107091" y="67491"/>
                    <a:pt x="104351" y="69024"/>
                  </a:cubicBezTo>
                  <a:cubicBezTo>
                    <a:pt x="101644" y="67491"/>
                    <a:pt x="96327" y="65566"/>
                    <a:pt x="86802" y="65566"/>
                  </a:cubicBezTo>
                  <a:cubicBezTo>
                    <a:pt x="76396" y="65566"/>
                    <a:pt x="64816" y="67686"/>
                    <a:pt x="58847" y="68926"/>
                  </a:cubicBezTo>
                  <a:lnTo>
                    <a:pt x="58847" y="10047"/>
                  </a:lnTo>
                  <a:cubicBezTo>
                    <a:pt x="64001" y="8938"/>
                    <a:pt x="76266" y="6524"/>
                    <a:pt x="86802" y="6524"/>
                  </a:cubicBezTo>
                  <a:cubicBezTo>
                    <a:pt x="97697" y="6524"/>
                    <a:pt x="101546" y="9362"/>
                    <a:pt x="102035" y="9721"/>
                  </a:cubicBezTo>
                  <a:cubicBezTo>
                    <a:pt x="102622" y="10471"/>
                    <a:pt x="103405" y="10895"/>
                    <a:pt x="104351" y="10895"/>
                  </a:cubicBezTo>
                  <a:cubicBezTo>
                    <a:pt x="105330" y="10895"/>
                    <a:pt x="106080" y="10471"/>
                    <a:pt x="106700" y="9721"/>
                  </a:cubicBezTo>
                  <a:cubicBezTo>
                    <a:pt x="107157" y="9362"/>
                    <a:pt x="111006" y="6524"/>
                    <a:pt x="121933" y="6524"/>
                  </a:cubicBezTo>
                  <a:close/>
                  <a:moveTo>
                    <a:pt x="181073" y="132045"/>
                  </a:moveTo>
                  <a:cubicBezTo>
                    <a:pt x="181204" y="132045"/>
                    <a:pt x="181302" y="132143"/>
                    <a:pt x="181302" y="132274"/>
                  </a:cubicBezTo>
                  <a:lnTo>
                    <a:pt x="181302" y="139483"/>
                  </a:lnTo>
                  <a:lnTo>
                    <a:pt x="139026" y="139483"/>
                  </a:lnTo>
                  <a:lnTo>
                    <a:pt x="139026" y="132274"/>
                  </a:lnTo>
                  <a:cubicBezTo>
                    <a:pt x="139026" y="132143"/>
                    <a:pt x="139124" y="132045"/>
                    <a:pt x="139255" y="132045"/>
                  </a:cubicBezTo>
                  <a:close/>
                  <a:moveTo>
                    <a:pt x="86932" y="132045"/>
                  </a:moveTo>
                  <a:cubicBezTo>
                    <a:pt x="88987" y="132045"/>
                    <a:pt x="90651" y="133709"/>
                    <a:pt x="90651" y="135764"/>
                  </a:cubicBezTo>
                  <a:lnTo>
                    <a:pt x="90651" y="174321"/>
                  </a:lnTo>
                  <a:lnTo>
                    <a:pt x="6524" y="174321"/>
                  </a:lnTo>
                  <a:lnTo>
                    <a:pt x="6524" y="135764"/>
                  </a:lnTo>
                  <a:cubicBezTo>
                    <a:pt x="6524" y="133709"/>
                    <a:pt x="8188" y="132045"/>
                    <a:pt x="10243" y="132045"/>
                  </a:cubicBezTo>
                  <a:close/>
                  <a:moveTo>
                    <a:pt x="90651" y="180877"/>
                  </a:moveTo>
                  <a:lnTo>
                    <a:pt x="90651" y="184563"/>
                  </a:lnTo>
                  <a:cubicBezTo>
                    <a:pt x="90651" y="186618"/>
                    <a:pt x="88987" y="188282"/>
                    <a:pt x="86932" y="188282"/>
                  </a:cubicBezTo>
                  <a:lnTo>
                    <a:pt x="10243" y="188282"/>
                  </a:lnTo>
                  <a:cubicBezTo>
                    <a:pt x="8188" y="188282"/>
                    <a:pt x="6524" y="186618"/>
                    <a:pt x="6524" y="184563"/>
                  </a:cubicBezTo>
                  <a:lnTo>
                    <a:pt x="6524" y="180877"/>
                  </a:lnTo>
                  <a:close/>
                  <a:moveTo>
                    <a:pt x="181302" y="146007"/>
                  </a:moveTo>
                  <a:lnTo>
                    <a:pt x="181302" y="153411"/>
                  </a:lnTo>
                  <a:lnTo>
                    <a:pt x="174125" y="153411"/>
                  </a:lnTo>
                  <a:cubicBezTo>
                    <a:pt x="170374" y="153411"/>
                    <a:pt x="167373" y="156445"/>
                    <a:pt x="167373" y="160164"/>
                  </a:cubicBezTo>
                  <a:lnTo>
                    <a:pt x="167373" y="188282"/>
                  </a:lnTo>
                  <a:lnTo>
                    <a:pt x="139026" y="188282"/>
                  </a:lnTo>
                  <a:lnTo>
                    <a:pt x="139026" y="146007"/>
                  </a:lnTo>
                  <a:close/>
                  <a:moveTo>
                    <a:pt x="195034" y="159968"/>
                  </a:moveTo>
                  <a:cubicBezTo>
                    <a:pt x="195165" y="159968"/>
                    <a:pt x="195263" y="160066"/>
                    <a:pt x="195263" y="160164"/>
                  </a:cubicBezTo>
                  <a:lnTo>
                    <a:pt x="195263" y="188282"/>
                  </a:lnTo>
                  <a:lnTo>
                    <a:pt x="173897" y="188282"/>
                  </a:lnTo>
                  <a:lnTo>
                    <a:pt x="173897" y="160164"/>
                  </a:lnTo>
                  <a:cubicBezTo>
                    <a:pt x="173897" y="160066"/>
                    <a:pt x="173995" y="159968"/>
                    <a:pt x="174125" y="159968"/>
                  </a:cubicBezTo>
                  <a:close/>
                  <a:moveTo>
                    <a:pt x="52290" y="194806"/>
                  </a:moveTo>
                  <a:lnTo>
                    <a:pt x="52290" y="202243"/>
                  </a:lnTo>
                  <a:lnTo>
                    <a:pt x="44885" y="202243"/>
                  </a:lnTo>
                  <a:lnTo>
                    <a:pt x="44885" y="194806"/>
                  </a:lnTo>
                  <a:close/>
                  <a:moveTo>
                    <a:pt x="167373" y="194806"/>
                  </a:moveTo>
                  <a:lnTo>
                    <a:pt x="167373" y="202015"/>
                  </a:lnTo>
                  <a:cubicBezTo>
                    <a:pt x="167373" y="202080"/>
                    <a:pt x="167373" y="202145"/>
                    <a:pt x="167373" y="202243"/>
                  </a:cubicBezTo>
                  <a:lnTo>
                    <a:pt x="139255" y="202243"/>
                  </a:lnTo>
                  <a:cubicBezTo>
                    <a:pt x="139124" y="202243"/>
                    <a:pt x="139026" y="202145"/>
                    <a:pt x="139026" y="202015"/>
                  </a:cubicBezTo>
                  <a:lnTo>
                    <a:pt x="139026" y="194806"/>
                  </a:lnTo>
                  <a:close/>
                  <a:moveTo>
                    <a:pt x="195263" y="194806"/>
                  </a:moveTo>
                  <a:lnTo>
                    <a:pt x="195263" y="202015"/>
                  </a:lnTo>
                  <a:cubicBezTo>
                    <a:pt x="195263" y="202145"/>
                    <a:pt x="195165" y="202243"/>
                    <a:pt x="195034" y="202243"/>
                  </a:cubicBezTo>
                  <a:lnTo>
                    <a:pt x="174125" y="202243"/>
                  </a:lnTo>
                  <a:cubicBezTo>
                    <a:pt x="173995" y="202243"/>
                    <a:pt x="173897" y="202145"/>
                    <a:pt x="173897" y="202015"/>
                  </a:cubicBezTo>
                  <a:lnTo>
                    <a:pt x="173897" y="194806"/>
                  </a:lnTo>
                  <a:close/>
                  <a:moveTo>
                    <a:pt x="86802" y="0"/>
                  </a:moveTo>
                  <a:cubicBezTo>
                    <a:pt x="72319" y="0"/>
                    <a:pt x="55487" y="4077"/>
                    <a:pt x="54802" y="4241"/>
                  </a:cubicBezTo>
                  <a:cubicBezTo>
                    <a:pt x="53334" y="4599"/>
                    <a:pt x="52290" y="5937"/>
                    <a:pt x="52290" y="7437"/>
                  </a:cubicBezTo>
                  <a:lnTo>
                    <a:pt x="52290" y="73003"/>
                  </a:lnTo>
                  <a:cubicBezTo>
                    <a:pt x="52290" y="74014"/>
                    <a:pt x="52747" y="74960"/>
                    <a:pt x="53562" y="75580"/>
                  </a:cubicBezTo>
                  <a:cubicBezTo>
                    <a:pt x="54130" y="76030"/>
                    <a:pt x="54819" y="76274"/>
                    <a:pt x="55528" y="76274"/>
                  </a:cubicBezTo>
                  <a:cubicBezTo>
                    <a:pt x="55796" y="76274"/>
                    <a:pt x="56067" y="76239"/>
                    <a:pt x="56335" y="76167"/>
                  </a:cubicBezTo>
                  <a:cubicBezTo>
                    <a:pt x="56498" y="76135"/>
                    <a:pt x="73101" y="72123"/>
                    <a:pt x="86802" y="72123"/>
                  </a:cubicBezTo>
                  <a:cubicBezTo>
                    <a:pt x="95185" y="72123"/>
                    <a:pt x="99393" y="73786"/>
                    <a:pt x="101122" y="74699"/>
                  </a:cubicBezTo>
                  <a:lnTo>
                    <a:pt x="101089" y="97631"/>
                  </a:lnTo>
                  <a:lnTo>
                    <a:pt x="55552" y="97631"/>
                  </a:lnTo>
                  <a:cubicBezTo>
                    <a:pt x="49909" y="97631"/>
                    <a:pt x="45309" y="102231"/>
                    <a:pt x="45309" y="107874"/>
                  </a:cubicBezTo>
                  <a:lnTo>
                    <a:pt x="45309" y="125521"/>
                  </a:lnTo>
                  <a:lnTo>
                    <a:pt x="10243" y="125521"/>
                  </a:lnTo>
                  <a:cubicBezTo>
                    <a:pt x="4600" y="125521"/>
                    <a:pt x="0" y="130121"/>
                    <a:pt x="0" y="135764"/>
                  </a:cubicBezTo>
                  <a:lnTo>
                    <a:pt x="0" y="184563"/>
                  </a:lnTo>
                  <a:cubicBezTo>
                    <a:pt x="0" y="190239"/>
                    <a:pt x="4600" y="194806"/>
                    <a:pt x="10243" y="194806"/>
                  </a:cubicBezTo>
                  <a:lnTo>
                    <a:pt x="38361" y="194806"/>
                  </a:lnTo>
                  <a:lnTo>
                    <a:pt x="38361" y="202243"/>
                  </a:lnTo>
                  <a:lnTo>
                    <a:pt x="31152" y="202243"/>
                  </a:lnTo>
                  <a:cubicBezTo>
                    <a:pt x="29358" y="202243"/>
                    <a:pt x="27890" y="203678"/>
                    <a:pt x="27890" y="205505"/>
                  </a:cubicBezTo>
                  <a:cubicBezTo>
                    <a:pt x="27890" y="207299"/>
                    <a:pt x="29358" y="208767"/>
                    <a:pt x="31152" y="208767"/>
                  </a:cubicBezTo>
                  <a:lnTo>
                    <a:pt x="66023" y="208767"/>
                  </a:lnTo>
                  <a:cubicBezTo>
                    <a:pt x="67817" y="208767"/>
                    <a:pt x="69285" y="207299"/>
                    <a:pt x="69285" y="205505"/>
                  </a:cubicBezTo>
                  <a:cubicBezTo>
                    <a:pt x="69285" y="203678"/>
                    <a:pt x="67817" y="202243"/>
                    <a:pt x="66023" y="202243"/>
                  </a:cubicBezTo>
                  <a:lnTo>
                    <a:pt x="58847" y="202243"/>
                  </a:lnTo>
                  <a:lnTo>
                    <a:pt x="58847" y="194806"/>
                  </a:lnTo>
                  <a:lnTo>
                    <a:pt x="86932" y="194806"/>
                  </a:lnTo>
                  <a:cubicBezTo>
                    <a:pt x="92608" y="194806"/>
                    <a:pt x="97175" y="190239"/>
                    <a:pt x="97175" y="184563"/>
                  </a:cubicBezTo>
                  <a:lnTo>
                    <a:pt x="97175" y="135764"/>
                  </a:lnTo>
                  <a:cubicBezTo>
                    <a:pt x="97175" y="130121"/>
                    <a:pt x="92608" y="125521"/>
                    <a:pt x="86932" y="125521"/>
                  </a:cubicBezTo>
                  <a:lnTo>
                    <a:pt x="51866" y="125521"/>
                  </a:lnTo>
                  <a:lnTo>
                    <a:pt x="51866" y="107874"/>
                  </a:lnTo>
                  <a:cubicBezTo>
                    <a:pt x="51866" y="105819"/>
                    <a:pt x="53530" y="104155"/>
                    <a:pt x="55552" y="104155"/>
                  </a:cubicBezTo>
                  <a:lnTo>
                    <a:pt x="153183" y="104155"/>
                  </a:lnTo>
                  <a:cubicBezTo>
                    <a:pt x="155238" y="104155"/>
                    <a:pt x="156902" y="105819"/>
                    <a:pt x="156902" y="107874"/>
                  </a:cubicBezTo>
                  <a:lnTo>
                    <a:pt x="156902" y="125521"/>
                  </a:lnTo>
                  <a:lnTo>
                    <a:pt x="139255" y="125521"/>
                  </a:lnTo>
                  <a:cubicBezTo>
                    <a:pt x="135536" y="125521"/>
                    <a:pt x="132502" y="128555"/>
                    <a:pt x="132502" y="132274"/>
                  </a:cubicBezTo>
                  <a:lnTo>
                    <a:pt x="132502" y="202015"/>
                  </a:lnTo>
                  <a:cubicBezTo>
                    <a:pt x="132502" y="205733"/>
                    <a:pt x="135536" y="208767"/>
                    <a:pt x="139255" y="208767"/>
                  </a:cubicBezTo>
                  <a:lnTo>
                    <a:pt x="195034" y="208767"/>
                  </a:lnTo>
                  <a:cubicBezTo>
                    <a:pt x="198753" y="208767"/>
                    <a:pt x="201787" y="205733"/>
                    <a:pt x="201787" y="202015"/>
                  </a:cubicBezTo>
                  <a:lnTo>
                    <a:pt x="201787" y="160164"/>
                  </a:lnTo>
                  <a:cubicBezTo>
                    <a:pt x="201787" y="156445"/>
                    <a:pt x="198753" y="153411"/>
                    <a:pt x="195034" y="153411"/>
                  </a:cubicBezTo>
                  <a:lnTo>
                    <a:pt x="187858" y="153411"/>
                  </a:lnTo>
                  <a:lnTo>
                    <a:pt x="187858" y="132274"/>
                  </a:lnTo>
                  <a:cubicBezTo>
                    <a:pt x="187858" y="128555"/>
                    <a:pt x="184824" y="125521"/>
                    <a:pt x="181073" y="125521"/>
                  </a:cubicBezTo>
                  <a:lnTo>
                    <a:pt x="163426" y="125521"/>
                  </a:lnTo>
                  <a:lnTo>
                    <a:pt x="163426" y="107874"/>
                  </a:lnTo>
                  <a:cubicBezTo>
                    <a:pt x="163426" y="102231"/>
                    <a:pt x="158826" y="97631"/>
                    <a:pt x="153183" y="97631"/>
                  </a:cubicBezTo>
                  <a:lnTo>
                    <a:pt x="107613" y="97631"/>
                  </a:lnTo>
                  <a:lnTo>
                    <a:pt x="107646" y="74699"/>
                  </a:lnTo>
                  <a:cubicBezTo>
                    <a:pt x="109375" y="73754"/>
                    <a:pt x="113583" y="72123"/>
                    <a:pt x="121933" y="72123"/>
                  </a:cubicBezTo>
                  <a:cubicBezTo>
                    <a:pt x="135601" y="72123"/>
                    <a:pt x="152205" y="76135"/>
                    <a:pt x="152368" y="76167"/>
                  </a:cubicBezTo>
                  <a:cubicBezTo>
                    <a:pt x="152636" y="76239"/>
                    <a:pt x="152909" y="76274"/>
                    <a:pt x="153181" y="76274"/>
                  </a:cubicBezTo>
                  <a:cubicBezTo>
                    <a:pt x="153899" y="76274"/>
                    <a:pt x="154605" y="76030"/>
                    <a:pt x="155173" y="75580"/>
                  </a:cubicBezTo>
                  <a:cubicBezTo>
                    <a:pt x="155956" y="74960"/>
                    <a:pt x="156445" y="74014"/>
                    <a:pt x="156445" y="73003"/>
                  </a:cubicBezTo>
                  <a:lnTo>
                    <a:pt x="156445" y="7437"/>
                  </a:lnTo>
                  <a:cubicBezTo>
                    <a:pt x="156445" y="5937"/>
                    <a:pt x="155401" y="4599"/>
                    <a:pt x="153933" y="4241"/>
                  </a:cubicBezTo>
                  <a:cubicBezTo>
                    <a:pt x="153216" y="4077"/>
                    <a:pt x="136417" y="0"/>
                    <a:pt x="121933" y="0"/>
                  </a:cubicBezTo>
                  <a:cubicBezTo>
                    <a:pt x="112408" y="0"/>
                    <a:pt x="107091" y="1892"/>
                    <a:pt x="104351" y="3425"/>
                  </a:cubicBezTo>
                  <a:cubicBezTo>
                    <a:pt x="101644" y="1892"/>
                    <a:pt x="96327" y="0"/>
                    <a:pt x="868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>
              <a:off x="3970650" y="673600"/>
              <a:ext cx="875050" cy="200625"/>
            </a:xfrm>
            <a:custGeom>
              <a:avLst/>
              <a:gdLst/>
              <a:ahLst/>
              <a:cxnLst/>
              <a:rect l="l" t="t" r="r" b="b"/>
              <a:pathLst>
                <a:path w="35002" h="8025" extrusionOk="0">
                  <a:moveTo>
                    <a:pt x="14222" y="0"/>
                  </a:moveTo>
                  <a:cubicBezTo>
                    <a:pt x="9949" y="0"/>
                    <a:pt x="6133" y="391"/>
                    <a:pt x="2871" y="1174"/>
                  </a:cubicBezTo>
                  <a:cubicBezTo>
                    <a:pt x="1109" y="1598"/>
                    <a:pt x="0" y="3360"/>
                    <a:pt x="424" y="5121"/>
                  </a:cubicBezTo>
                  <a:cubicBezTo>
                    <a:pt x="786" y="6624"/>
                    <a:pt x="2120" y="7628"/>
                    <a:pt x="3598" y="7628"/>
                  </a:cubicBezTo>
                  <a:cubicBezTo>
                    <a:pt x="3853" y="7628"/>
                    <a:pt x="4112" y="7598"/>
                    <a:pt x="4371" y="7535"/>
                  </a:cubicBezTo>
                  <a:cubicBezTo>
                    <a:pt x="7144" y="6883"/>
                    <a:pt x="10438" y="6557"/>
                    <a:pt x="14222" y="6557"/>
                  </a:cubicBezTo>
                  <a:cubicBezTo>
                    <a:pt x="19018" y="6557"/>
                    <a:pt x="24661" y="7046"/>
                    <a:pt x="31022" y="7992"/>
                  </a:cubicBezTo>
                  <a:cubicBezTo>
                    <a:pt x="31185" y="8024"/>
                    <a:pt x="31348" y="8024"/>
                    <a:pt x="31511" y="8024"/>
                  </a:cubicBezTo>
                  <a:cubicBezTo>
                    <a:pt x="33109" y="8024"/>
                    <a:pt x="34479" y="6883"/>
                    <a:pt x="34740" y="5252"/>
                  </a:cubicBezTo>
                  <a:cubicBezTo>
                    <a:pt x="35001" y="3458"/>
                    <a:pt x="33762" y="1794"/>
                    <a:pt x="32000" y="1533"/>
                  </a:cubicBezTo>
                  <a:cubicBezTo>
                    <a:pt x="25313" y="522"/>
                    <a:pt x="19344" y="0"/>
                    <a:pt x="142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>
              <a:off x="3970650" y="1371650"/>
              <a:ext cx="875050" cy="200650"/>
            </a:xfrm>
            <a:custGeom>
              <a:avLst/>
              <a:gdLst/>
              <a:ahLst/>
              <a:cxnLst/>
              <a:rect l="l" t="t" r="r" b="b"/>
              <a:pathLst>
                <a:path w="35002" h="8026" extrusionOk="0">
                  <a:moveTo>
                    <a:pt x="14222" y="1"/>
                  </a:moveTo>
                  <a:cubicBezTo>
                    <a:pt x="9949" y="1"/>
                    <a:pt x="6133" y="392"/>
                    <a:pt x="2871" y="1142"/>
                  </a:cubicBezTo>
                  <a:cubicBezTo>
                    <a:pt x="1109" y="1566"/>
                    <a:pt x="0" y="3328"/>
                    <a:pt x="424" y="5089"/>
                  </a:cubicBezTo>
                  <a:cubicBezTo>
                    <a:pt x="786" y="6592"/>
                    <a:pt x="2120" y="7596"/>
                    <a:pt x="3598" y="7596"/>
                  </a:cubicBezTo>
                  <a:cubicBezTo>
                    <a:pt x="3853" y="7596"/>
                    <a:pt x="4112" y="7566"/>
                    <a:pt x="4371" y="7503"/>
                  </a:cubicBezTo>
                  <a:cubicBezTo>
                    <a:pt x="7144" y="6851"/>
                    <a:pt x="10438" y="6525"/>
                    <a:pt x="14222" y="6525"/>
                  </a:cubicBezTo>
                  <a:cubicBezTo>
                    <a:pt x="19018" y="6525"/>
                    <a:pt x="24661" y="7014"/>
                    <a:pt x="31022" y="7960"/>
                  </a:cubicBezTo>
                  <a:cubicBezTo>
                    <a:pt x="31185" y="7992"/>
                    <a:pt x="31348" y="8025"/>
                    <a:pt x="31511" y="8025"/>
                  </a:cubicBezTo>
                  <a:cubicBezTo>
                    <a:pt x="33109" y="8025"/>
                    <a:pt x="34479" y="6851"/>
                    <a:pt x="34740" y="5220"/>
                  </a:cubicBezTo>
                  <a:cubicBezTo>
                    <a:pt x="35001" y="3458"/>
                    <a:pt x="33762" y="1762"/>
                    <a:pt x="32000" y="1501"/>
                  </a:cubicBezTo>
                  <a:cubicBezTo>
                    <a:pt x="25313" y="490"/>
                    <a:pt x="19344" y="1"/>
                    <a:pt x="142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3970650" y="1033350"/>
              <a:ext cx="264225" cy="179300"/>
            </a:xfrm>
            <a:custGeom>
              <a:avLst/>
              <a:gdLst/>
              <a:ahLst/>
              <a:cxnLst/>
              <a:rect l="l" t="t" r="r" b="b"/>
              <a:pathLst>
                <a:path w="10569" h="7172" extrusionOk="0">
                  <a:moveTo>
                    <a:pt x="7080" y="1"/>
                  </a:moveTo>
                  <a:cubicBezTo>
                    <a:pt x="6940" y="1"/>
                    <a:pt x="6798" y="10"/>
                    <a:pt x="6655" y="28"/>
                  </a:cubicBezTo>
                  <a:cubicBezTo>
                    <a:pt x="5317" y="224"/>
                    <a:pt x="4045" y="452"/>
                    <a:pt x="2871" y="746"/>
                  </a:cubicBezTo>
                  <a:cubicBezTo>
                    <a:pt x="1109" y="1137"/>
                    <a:pt x="0" y="2899"/>
                    <a:pt x="424" y="4660"/>
                  </a:cubicBezTo>
                  <a:cubicBezTo>
                    <a:pt x="783" y="6161"/>
                    <a:pt x="2120" y="7172"/>
                    <a:pt x="3621" y="7172"/>
                  </a:cubicBezTo>
                  <a:cubicBezTo>
                    <a:pt x="3849" y="7172"/>
                    <a:pt x="4110" y="7172"/>
                    <a:pt x="4371" y="7106"/>
                  </a:cubicBezTo>
                  <a:cubicBezTo>
                    <a:pt x="5350" y="6878"/>
                    <a:pt x="6394" y="6682"/>
                    <a:pt x="7535" y="6519"/>
                  </a:cubicBezTo>
                  <a:cubicBezTo>
                    <a:pt x="9329" y="6291"/>
                    <a:pt x="10569" y="4627"/>
                    <a:pt x="10341" y="2833"/>
                  </a:cubicBezTo>
                  <a:cubicBezTo>
                    <a:pt x="10100" y="1182"/>
                    <a:pt x="8700" y="1"/>
                    <a:pt x="708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4411825" y="1029750"/>
              <a:ext cx="433875" cy="193500"/>
            </a:xfrm>
            <a:custGeom>
              <a:avLst/>
              <a:gdLst/>
              <a:ahLst/>
              <a:cxnLst/>
              <a:rect l="l" t="t" r="r" b="b"/>
              <a:pathLst>
                <a:path w="17355" h="7740" extrusionOk="0">
                  <a:moveTo>
                    <a:pt x="3408" y="0"/>
                  </a:moveTo>
                  <a:cubicBezTo>
                    <a:pt x="1689" y="0"/>
                    <a:pt x="256" y="1297"/>
                    <a:pt x="131" y="3010"/>
                  </a:cubicBezTo>
                  <a:cubicBezTo>
                    <a:pt x="0" y="4804"/>
                    <a:pt x="1338" y="6370"/>
                    <a:pt x="3165" y="6533"/>
                  </a:cubicBezTo>
                  <a:cubicBezTo>
                    <a:pt x="6296" y="6761"/>
                    <a:pt x="9754" y="7153"/>
                    <a:pt x="13375" y="7707"/>
                  </a:cubicBezTo>
                  <a:cubicBezTo>
                    <a:pt x="13538" y="7740"/>
                    <a:pt x="13701" y="7740"/>
                    <a:pt x="13864" y="7740"/>
                  </a:cubicBezTo>
                  <a:cubicBezTo>
                    <a:pt x="15462" y="7740"/>
                    <a:pt x="16832" y="6565"/>
                    <a:pt x="17093" y="4967"/>
                  </a:cubicBezTo>
                  <a:cubicBezTo>
                    <a:pt x="17354" y="3173"/>
                    <a:pt x="16115" y="1509"/>
                    <a:pt x="14353" y="1248"/>
                  </a:cubicBezTo>
                  <a:cubicBezTo>
                    <a:pt x="10569" y="661"/>
                    <a:pt x="6948" y="237"/>
                    <a:pt x="3654" y="9"/>
                  </a:cubicBezTo>
                  <a:cubicBezTo>
                    <a:pt x="3571" y="3"/>
                    <a:pt x="3489" y="0"/>
                    <a:pt x="34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2927625" y="673600"/>
              <a:ext cx="874225" cy="200625"/>
            </a:xfrm>
            <a:custGeom>
              <a:avLst/>
              <a:gdLst/>
              <a:ahLst/>
              <a:cxnLst/>
              <a:rect l="l" t="t" r="r" b="b"/>
              <a:pathLst>
                <a:path w="34969" h="8025" extrusionOk="0">
                  <a:moveTo>
                    <a:pt x="20779" y="0"/>
                  </a:moveTo>
                  <a:cubicBezTo>
                    <a:pt x="15658" y="0"/>
                    <a:pt x="9688" y="522"/>
                    <a:pt x="3001" y="1533"/>
                  </a:cubicBezTo>
                  <a:cubicBezTo>
                    <a:pt x="1207" y="1794"/>
                    <a:pt x="0" y="3458"/>
                    <a:pt x="261" y="5252"/>
                  </a:cubicBezTo>
                  <a:cubicBezTo>
                    <a:pt x="490" y="6883"/>
                    <a:pt x="1892" y="8024"/>
                    <a:pt x="3491" y="8024"/>
                  </a:cubicBezTo>
                  <a:cubicBezTo>
                    <a:pt x="3654" y="8024"/>
                    <a:pt x="3817" y="8024"/>
                    <a:pt x="3980" y="7992"/>
                  </a:cubicBezTo>
                  <a:cubicBezTo>
                    <a:pt x="10341" y="7046"/>
                    <a:pt x="15984" y="6557"/>
                    <a:pt x="20779" y="6557"/>
                  </a:cubicBezTo>
                  <a:cubicBezTo>
                    <a:pt x="24530" y="6557"/>
                    <a:pt x="27858" y="6883"/>
                    <a:pt x="30630" y="7535"/>
                  </a:cubicBezTo>
                  <a:cubicBezTo>
                    <a:pt x="30885" y="7596"/>
                    <a:pt x="31140" y="7626"/>
                    <a:pt x="31390" y="7626"/>
                  </a:cubicBezTo>
                  <a:cubicBezTo>
                    <a:pt x="32873" y="7626"/>
                    <a:pt x="34215" y="6600"/>
                    <a:pt x="34577" y="5121"/>
                  </a:cubicBezTo>
                  <a:cubicBezTo>
                    <a:pt x="34969" y="3360"/>
                    <a:pt x="33892" y="1598"/>
                    <a:pt x="32131" y="1174"/>
                  </a:cubicBezTo>
                  <a:cubicBezTo>
                    <a:pt x="28869" y="391"/>
                    <a:pt x="25052" y="0"/>
                    <a:pt x="207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2927625" y="1371650"/>
              <a:ext cx="874225" cy="200650"/>
            </a:xfrm>
            <a:custGeom>
              <a:avLst/>
              <a:gdLst/>
              <a:ahLst/>
              <a:cxnLst/>
              <a:rect l="l" t="t" r="r" b="b"/>
              <a:pathLst>
                <a:path w="34969" h="8026" extrusionOk="0">
                  <a:moveTo>
                    <a:pt x="20779" y="1"/>
                  </a:moveTo>
                  <a:cubicBezTo>
                    <a:pt x="15658" y="1"/>
                    <a:pt x="9688" y="490"/>
                    <a:pt x="3001" y="1501"/>
                  </a:cubicBezTo>
                  <a:cubicBezTo>
                    <a:pt x="1207" y="1762"/>
                    <a:pt x="0" y="3458"/>
                    <a:pt x="261" y="5220"/>
                  </a:cubicBezTo>
                  <a:cubicBezTo>
                    <a:pt x="490" y="6851"/>
                    <a:pt x="1892" y="8025"/>
                    <a:pt x="3491" y="8025"/>
                  </a:cubicBezTo>
                  <a:cubicBezTo>
                    <a:pt x="3654" y="8025"/>
                    <a:pt x="3817" y="7992"/>
                    <a:pt x="3980" y="7960"/>
                  </a:cubicBezTo>
                  <a:cubicBezTo>
                    <a:pt x="10341" y="7014"/>
                    <a:pt x="15984" y="6525"/>
                    <a:pt x="20779" y="6525"/>
                  </a:cubicBezTo>
                  <a:cubicBezTo>
                    <a:pt x="24530" y="6525"/>
                    <a:pt x="27858" y="6851"/>
                    <a:pt x="30630" y="7503"/>
                  </a:cubicBezTo>
                  <a:cubicBezTo>
                    <a:pt x="30890" y="7566"/>
                    <a:pt x="31149" y="7596"/>
                    <a:pt x="31404" y="7596"/>
                  </a:cubicBezTo>
                  <a:cubicBezTo>
                    <a:pt x="32881" y="7596"/>
                    <a:pt x="34216" y="6592"/>
                    <a:pt x="34577" y="5089"/>
                  </a:cubicBezTo>
                  <a:cubicBezTo>
                    <a:pt x="34969" y="3328"/>
                    <a:pt x="33892" y="1566"/>
                    <a:pt x="32131" y="1142"/>
                  </a:cubicBezTo>
                  <a:cubicBezTo>
                    <a:pt x="28869" y="392"/>
                    <a:pt x="25052" y="1"/>
                    <a:pt x="207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3537600" y="1033350"/>
              <a:ext cx="264250" cy="179300"/>
            </a:xfrm>
            <a:custGeom>
              <a:avLst/>
              <a:gdLst/>
              <a:ahLst/>
              <a:cxnLst/>
              <a:rect l="l" t="t" r="r" b="b"/>
              <a:pathLst>
                <a:path w="10570" h="7172" extrusionOk="0">
                  <a:moveTo>
                    <a:pt x="3522" y="1"/>
                  </a:moveTo>
                  <a:cubicBezTo>
                    <a:pt x="1898" y="1"/>
                    <a:pt x="472" y="1182"/>
                    <a:pt x="262" y="2833"/>
                  </a:cubicBezTo>
                  <a:cubicBezTo>
                    <a:pt x="1" y="4627"/>
                    <a:pt x="1273" y="6291"/>
                    <a:pt x="3067" y="6519"/>
                  </a:cubicBezTo>
                  <a:cubicBezTo>
                    <a:pt x="4176" y="6682"/>
                    <a:pt x="5253" y="6878"/>
                    <a:pt x="6231" y="7106"/>
                  </a:cubicBezTo>
                  <a:cubicBezTo>
                    <a:pt x="6492" y="7172"/>
                    <a:pt x="6753" y="7172"/>
                    <a:pt x="6982" y="7172"/>
                  </a:cubicBezTo>
                  <a:cubicBezTo>
                    <a:pt x="8482" y="7172"/>
                    <a:pt x="9820" y="6161"/>
                    <a:pt x="10178" y="4660"/>
                  </a:cubicBezTo>
                  <a:cubicBezTo>
                    <a:pt x="10570" y="2899"/>
                    <a:pt x="9493" y="1137"/>
                    <a:pt x="7732" y="746"/>
                  </a:cubicBezTo>
                  <a:cubicBezTo>
                    <a:pt x="6558" y="452"/>
                    <a:pt x="5253" y="224"/>
                    <a:pt x="3948" y="28"/>
                  </a:cubicBezTo>
                  <a:cubicBezTo>
                    <a:pt x="3805" y="10"/>
                    <a:pt x="3663" y="1"/>
                    <a:pt x="35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2927625" y="1029750"/>
              <a:ext cx="433875" cy="193500"/>
            </a:xfrm>
            <a:custGeom>
              <a:avLst/>
              <a:gdLst/>
              <a:ahLst/>
              <a:cxnLst/>
              <a:rect l="l" t="t" r="r" b="b"/>
              <a:pathLst>
                <a:path w="17355" h="7740" extrusionOk="0">
                  <a:moveTo>
                    <a:pt x="13942" y="0"/>
                  </a:moveTo>
                  <a:cubicBezTo>
                    <a:pt x="13862" y="0"/>
                    <a:pt x="13782" y="3"/>
                    <a:pt x="13701" y="9"/>
                  </a:cubicBezTo>
                  <a:cubicBezTo>
                    <a:pt x="10373" y="237"/>
                    <a:pt x="6785" y="661"/>
                    <a:pt x="3001" y="1248"/>
                  </a:cubicBezTo>
                  <a:cubicBezTo>
                    <a:pt x="1207" y="1509"/>
                    <a:pt x="0" y="3173"/>
                    <a:pt x="261" y="4967"/>
                  </a:cubicBezTo>
                  <a:cubicBezTo>
                    <a:pt x="490" y="6565"/>
                    <a:pt x="1892" y="7740"/>
                    <a:pt x="3491" y="7740"/>
                  </a:cubicBezTo>
                  <a:cubicBezTo>
                    <a:pt x="3654" y="7740"/>
                    <a:pt x="3817" y="7740"/>
                    <a:pt x="3980" y="7707"/>
                  </a:cubicBezTo>
                  <a:cubicBezTo>
                    <a:pt x="7601" y="7153"/>
                    <a:pt x="11026" y="6761"/>
                    <a:pt x="14190" y="6533"/>
                  </a:cubicBezTo>
                  <a:cubicBezTo>
                    <a:pt x="15984" y="6370"/>
                    <a:pt x="17354" y="4804"/>
                    <a:pt x="17224" y="3010"/>
                  </a:cubicBezTo>
                  <a:cubicBezTo>
                    <a:pt x="17068" y="1297"/>
                    <a:pt x="15633" y="0"/>
                    <a:pt x="1394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DC91FD13-4B24-C3A8-2E25-84866ED29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7575"/>
            <a:ext cx="9144000" cy="364169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7" name="Google Shape;1197;p38"/>
          <p:cNvGrpSpPr/>
          <p:nvPr/>
        </p:nvGrpSpPr>
        <p:grpSpPr>
          <a:xfrm>
            <a:off x="6735830" y="2318408"/>
            <a:ext cx="1520521" cy="2834068"/>
            <a:chOff x="6272550" y="1876262"/>
            <a:chExt cx="1757625" cy="3276000"/>
          </a:xfrm>
        </p:grpSpPr>
        <p:sp>
          <p:nvSpPr>
            <p:cNvPr id="1198" name="Google Shape;1198;p38"/>
            <p:cNvSpPr/>
            <p:nvPr/>
          </p:nvSpPr>
          <p:spPr>
            <a:xfrm>
              <a:off x="6272550" y="1876262"/>
              <a:ext cx="1757625" cy="3267000"/>
            </a:xfrm>
            <a:custGeom>
              <a:avLst/>
              <a:gdLst/>
              <a:ahLst/>
              <a:cxnLst/>
              <a:rect l="l" t="t" r="r" b="b"/>
              <a:pathLst>
                <a:path w="70305" h="130680" extrusionOk="0">
                  <a:moveTo>
                    <a:pt x="37171" y="1"/>
                  </a:moveTo>
                  <a:cubicBezTo>
                    <a:pt x="32704" y="1"/>
                    <a:pt x="29353" y="5287"/>
                    <a:pt x="27921" y="9769"/>
                  </a:cubicBezTo>
                  <a:cubicBezTo>
                    <a:pt x="23320" y="24169"/>
                    <a:pt x="25478" y="40059"/>
                    <a:pt x="25490" y="54906"/>
                  </a:cubicBezTo>
                  <a:cubicBezTo>
                    <a:pt x="25490" y="55129"/>
                    <a:pt x="25490" y="55352"/>
                    <a:pt x="25478" y="55588"/>
                  </a:cubicBezTo>
                  <a:cubicBezTo>
                    <a:pt x="25118" y="66515"/>
                    <a:pt x="23803" y="78360"/>
                    <a:pt x="24993" y="89274"/>
                  </a:cubicBezTo>
                  <a:lnTo>
                    <a:pt x="24993" y="89274"/>
                  </a:lnTo>
                  <a:cubicBezTo>
                    <a:pt x="24977" y="89126"/>
                    <a:pt x="24151" y="81857"/>
                    <a:pt x="19123" y="81857"/>
                  </a:cubicBezTo>
                  <a:cubicBezTo>
                    <a:pt x="18035" y="81857"/>
                    <a:pt x="16749" y="82198"/>
                    <a:pt x="15233" y="83025"/>
                  </a:cubicBezTo>
                  <a:cubicBezTo>
                    <a:pt x="6636" y="87714"/>
                    <a:pt x="19524" y="112322"/>
                    <a:pt x="19524" y="112322"/>
                  </a:cubicBezTo>
                  <a:cubicBezTo>
                    <a:pt x="19524" y="112322"/>
                    <a:pt x="14496" y="108647"/>
                    <a:pt x="9884" y="108647"/>
                  </a:cubicBezTo>
                  <a:cubicBezTo>
                    <a:pt x="7944" y="108647"/>
                    <a:pt x="6078" y="109297"/>
                    <a:pt x="4690" y="111144"/>
                  </a:cubicBezTo>
                  <a:cubicBezTo>
                    <a:pt x="1" y="117395"/>
                    <a:pt x="10544" y="124428"/>
                    <a:pt x="10544" y="124428"/>
                  </a:cubicBezTo>
                  <a:cubicBezTo>
                    <a:pt x="10544" y="124428"/>
                    <a:pt x="6205" y="123216"/>
                    <a:pt x="3313" y="123216"/>
                  </a:cubicBezTo>
                  <a:cubicBezTo>
                    <a:pt x="1867" y="123216"/>
                    <a:pt x="782" y="123519"/>
                    <a:pt x="782" y="124428"/>
                  </a:cubicBezTo>
                  <a:cubicBezTo>
                    <a:pt x="782" y="127169"/>
                    <a:pt x="3908" y="129514"/>
                    <a:pt x="12888" y="130680"/>
                  </a:cubicBezTo>
                  <a:lnTo>
                    <a:pt x="61324" y="130680"/>
                  </a:lnTo>
                  <a:cubicBezTo>
                    <a:pt x="61324" y="130680"/>
                    <a:pt x="69139" y="126388"/>
                    <a:pt x="67576" y="121700"/>
                  </a:cubicBezTo>
                  <a:cubicBezTo>
                    <a:pt x="66854" y="119533"/>
                    <a:pt x="64714" y="118950"/>
                    <a:pt x="62622" y="118950"/>
                  </a:cubicBezTo>
                  <a:cubicBezTo>
                    <a:pt x="60186" y="118950"/>
                    <a:pt x="57814" y="119740"/>
                    <a:pt x="57814" y="119740"/>
                  </a:cubicBezTo>
                  <a:cubicBezTo>
                    <a:pt x="57814" y="119740"/>
                    <a:pt x="70305" y="104508"/>
                    <a:pt x="69523" y="97872"/>
                  </a:cubicBezTo>
                  <a:cubicBezTo>
                    <a:pt x="69290" y="95888"/>
                    <a:pt x="67700" y="95192"/>
                    <a:pt x="65584" y="95192"/>
                  </a:cubicBezTo>
                  <a:cubicBezTo>
                    <a:pt x="60610" y="95192"/>
                    <a:pt x="52728" y="99038"/>
                    <a:pt x="52728" y="99038"/>
                  </a:cubicBezTo>
                  <a:cubicBezTo>
                    <a:pt x="52728" y="99038"/>
                    <a:pt x="65231" y="67397"/>
                    <a:pt x="62887" y="53343"/>
                  </a:cubicBezTo>
                  <a:cubicBezTo>
                    <a:pt x="62178" y="49095"/>
                    <a:pt x="60477" y="47591"/>
                    <a:pt x="58385" y="47591"/>
                  </a:cubicBezTo>
                  <a:cubicBezTo>
                    <a:pt x="55022" y="47591"/>
                    <a:pt x="50650" y="51477"/>
                    <a:pt x="47767" y="54100"/>
                  </a:cubicBezTo>
                  <a:cubicBezTo>
                    <a:pt x="48858" y="46744"/>
                    <a:pt x="49318" y="39290"/>
                    <a:pt x="49119" y="31860"/>
                  </a:cubicBezTo>
                  <a:cubicBezTo>
                    <a:pt x="48883" y="23066"/>
                    <a:pt x="49566" y="8069"/>
                    <a:pt x="41863" y="1892"/>
                  </a:cubicBezTo>
                  <a:cubicBezTo>
                    <a:pt x="40199" y="561"/>
                    <a:pt x="38626" y="1"/>
                    <a:pt x="3717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6759700" y="2429262"/>
              <a:ext cx="979300" cy="2723000"/>
            </a:xfrm>
            <a:custGeom>
              <a:avLst/>
              <a:gdLst/>
              <a:ahLst/>
              <a:cxnLst/>
              <a:rect l="l" t="t" r="r" b="b"/>
              <a:pathLst>
                <a:path w="39172" h="108920" extrusionOk="0">
                  <a:moveTo>
                    <a:pt x="17587" y="0"/>
                  </a:moveTo>
                  <a:cubicBezTo>
                    <a:pt x="17184" y="0"/>
                    <a:pt x="16882" y="333"/>
                    <a:pt x="16869" y="723"/>
                  </a:cubicBezTo>
                  <a:lnTo>
                    <a:pt x="13967" y="89657"/>
                  </a:lnTo>
                  <a:lnTo>
                    <a:pt x="1378" y="76025"/>
                  </a:lnTo>
                  <a:cubicBezTo>
                    <a:pt x="1227" y="75862"/>
                    <a:pt x="1025" y="75781"/>
                    <a:pt x="824" y="75781"/>
                  </a:cubicBezTo>
                  <a:cubicBezTo>
                    <a:pt x="644" y="75781"/>
                    <a:pt x="464" y="75846"/>
                    <a:pt x="323" y="75975"/>
                  </a:cubicBezTo>
                  <a:cubicBezTo>
                    <a:pt x="13" y="76261"/>
                    <a:pt x="1" y="76732"/>
                    <a:pt x="273" y="77042"/>
                  </a:cubicBezTo>
                  <a:lnTo>
                    <a:pt x="13893" y="91790"/>
                  </a:lnTo>
                  <a:lnTo>
                    <a:pt x="13360" y="108150"/>
                  </a:lnTo>
                  <a:cubicBezTo>
                    <a:pt x="13347" y="108560"/>
                    <a:pt x="13669" y="108907"/>
                    <a:pt x="14079" y="108919"/>
                  </a:cubicBezTo>
                  <a:lnTo>
                    <a:pt x="14104" y="108919"/>
                  </a:lnTo>
                  <a:cubicBezTo>
                    <a:pt x="14513" y="108919"/>
                    <a:pt x="14835" y="108597"/>
                    <a:pt x="14848" y="108200"/>
                  </a:cubicBezTo>
                  <a:lnTo>
                    <a:pt x="15183" y="97918"/>
                  </a:lnTo>
                  <a:cubicBezTo>
                    <a:pt x="15207" y="97905"/>
                    <a:pt x="15220" y="97905"/>
                    <a:pt x="15232" y="97893"/>
                  </a:cubicBezTo>
                  <a:lnTo>
                    <a:pt x="25304" y="92695"/>
                  </a:lnTo>
                  <a:cubicBezTo>
                    <a:pt x="25441" y="92819"/>
                    <a:pt x="25626" y="92906"/>
                    <a:pt x="25825" y="92906"/>
                  </a:cubicBezTo>
                  <a:lnTo>
                    <a:pt x="25863" y="92906"/>
                  </a:lnTo>
                  <a:lnTo>
                    <a:pt x="34446" y="92510"/>
                  </a:lnTo>
                  <a:cubicBezTo>
                    <a:pt x="34868" y="92497"/>
                    <a:pt x="35177" y="92137"/>
                    <a:pt x="35165" y="91728"/>
                  </a:cubicBezTo>
                  <a:cubicBezTo>
                    <a:pt x="35141" y="91334"/>
                    <a:pt x="34829" y="91020"/>
                    <a:pt x="34429" y="91020"/>
                  </a:cubicBezTo>
                  <a:cubicBezTo>
                    <a:pt x="34414" y="91020"/>
                    <a:pt x="34399" y="91020"/>
                    <a:pt x="34383" y="91021"/>
                  </a:cubicBezTo>
                  <a:lnTo>
                    <a:pt x="27983" y="91306"/>
                  </a:lnTo>
                  <a:lnTo>
                    <a:pt x="38663" y="85787"/>
                  </a:lnTo>
                  <a:cubicBezTo>
                    <a:pt x="39035" y="85600"/>
                    <a:pt x="39171" y="85142"/>
                    <a:pt x="38986" y="84782"/>
                  </a:cubicBezTo>
                  <a:cubicBezTo>
                    <a:pt x="38855" y="84521"/>
                    <a:pt x="38597" y="84377"/>
                    <a:pt x="38327" y="84377"/>
                  </a:cubicBezTo>
                  <a:cubicBezTo>
                    <a:pt x="38211" y="84377"/>
                    <a:pt x="38092" y="84403"/>
                    <a:pt x="37980" y="84459"/>
                  </a:cubicBezTo>
                  <a:lnTo>
                    <a:pt x="15245" y="96206"/>
                  </a:lnTo>
                  <a:lnTo>
                    <a:pt x="15369" y="92336"/>
                  </a:lnTo>
                  <a:lnTo>
                    <a:pt x="15394" y="92311"/>
                  </a:lnTo>
                  <a:cubicBezTo>
                    <a:pt x="15692" y="92038"/>
                    <a:pt x="15716" y="91554"/>
                    <a:pt x="15431" y="91256"/>
                  </a:cubicBezTo>
                  <a:lnTo>
                    <a:pt x="15406" y="91231"/>
                  </a:lnTo>
                  <a:lnTo>
                    <a:pt x="16299" y="63956"/>
                  </a:lnTo>
                  <a:cubicBezTo>
                    <a:pt x="16398" y="63919"/>
                    <a:pt x="16485" y="63869"/>
                    <a:pt x="16572" y="63795"/>
                  </a:cubicBezTo>
                  <a:lnTo>
                    <a:pt x="24697" y="56179"/>
                  </a:lnTo>
                  <a:cubicBezTo>
                    <a:pt x="24994" y="56167"/>
                    <a:pt x="25254" y="55980"/>
                    <a:pt x="25353" y="55683"/>
                  </a:cubicBezTo>
                  <a:lnTo>
                    <a:pt x="25416" y="55509"/>
                  </a:lnTo>
                  <a:lnTo>
                    <a:pt x="34929" y="46603"/>
                  </a:lnTo>
                  <a:cubicBezTo>
                    <a:pt x="35227" y="46330"/>
                    <a:pt x="35240" y="45847"/>
                    <a:pt x="34967" y="45549"/>
                  </a:cubicBezTo>
                  <a:cubicBezTo>
                    <a:pt x="34818" y="45394"/>
                    <a:pt x="34618" y="45316"/>
                    <a:pt x="34418" y="45316"/>
                  </a:cubicBezTo>
                  <a:cubicBezTo>
                    <a:pt x="34236" y="45316"/>
                    <a:pt x="34054" y="45381"/>
                    <a:pt x="33912" y="45512"/>
                  </a:cubicBezTo>
                  <a:lnTo>
                    <a:pt x="26519" y="52433"/>
                  </a:lnTo>
                  <a:lnTo>
                    <a:pt x="29261" y="44756"/>
                  </a:lnTo>
                  <a:cubicBezTo>
                    <a:pt x="29397" y="44359"/>
                    <a:pt x="29199" y="43937"/>
                    <a:pt x="28815" y="43800"/>
                  </a:cubicBezTo>
                  <a:cubicBezTo>
                    <a:pt x="28730" y="43767"/>
                    <a:pt x="28644" y="43752"/>
                    <a:pt x="28558" y="43752"/>
                  </a:cubicBezTo>
                  <a:cubicBezTo>
                    <a:pt x="28254" y="43752"/>
                    <a:pt x="27966" y="43947"/>
                    <a:pt x="27859" y="44247"/>
                  </a:cubicBezTo>
                  <a:lnTo>
                    <a:pt x="24138" y="54666"/>
                  </a:lnTo>
                  <a:lnTo>
                    <a:pt x="16361" y="61934"/>
                  </a:lnTo>
                  <a:lnTo>
                    <a:pt x="18371" y="772"/>
                  </a:lnTo>
                  <a:cubicBezTo>
                    <a:pt x="18383" y="362"/>
                    <a:pt x="18060" y="15"/>
                    <a:pt x="17651" y="3"/>
                  </a:cubicBezTo>
                  <a:cubicBezTo>
                    <a:pt x="17630" y="1"/>
                    <a:pt x="17608" y="0"/>
                    <a:pt x="175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1" name="Google Shape;1201;p38"/>
          <p:cNvSpPr txBox="1">
            <a:spLocks noGrp="1"/>
          </p:cNvSpPr>
          <p:nvPr>
            <p:ph type="title"/>
          </p:nvPr>
        </p:nvSpPr>
        <p:spPr>
          <a:xfrm>
            <a:off x="832389" y="2346692"/>
            <a:ext cx="7105500" cy="60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/>
              <a:t>Part4.</a:t>
            </a:r>
            <a:r>
              <a:rPr lang="zh-CN" altLang="en-US" sz="5400" b="1" dirty="0"/>
              <a:t>提分</a:t>
            </a:r>
            <a:r>
              <a:rPr lang="en-US" altLang="zh-CN" sz="5400" b="1" dirty="0"/>
              <a:t>trick</a:t>
            </a:r>
            <a:endParaRPr sz="5400" b="1" dirty="0">
              <a:solidFill>
                <a:srgbClr val="FFC39F"/>
              </a:solidFill>
            </a:endParaRPr>
          </a:p>
        </p:txBody>
      </p:sp>
      <p:sp>
        <p:nvSpPr>
          <p:cNvPr id="2" name="Google Shape;332;p30">
            <a:extLst>
              <a:ext uri="{FF2B5EF4-FFF2-40B4-BE49-F238E27FC236}">
                <a16:creationId xmlns:a16="http://schemas.microsoft.com/office/drawing/2014/main" id="{B6B265E8-5B5D-8C6B-288B-0B2AEDD96C5E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D5149879-1CAB-23D0-BD19-142163978012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32;p30">
            <a:extLst>
              <a:ext uri="{FF2B5EF4-FFF2-40B4-BE49-F238E27FC236}">
                <a16:creationId xmlns:a16="http://schemas.microsoft.com/office/drawing/2014/main" id="{F72FD857-FF34-F0D7-7C68-A72444A3567D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A35A9A4-8A2E-AB21-2015-5A47EC81A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40"/>
          <p:cNvSpPr txBox="1">
            <a:spLocks noGrp="1"/>
          </p:cNvSpPr>
          <p:nvPr>
            <p:ph type="title"/>
          </p:nvPr>
        </p:nvSpPr>
        <p:spPr>
          <a:xfrm>
            <a:off x="169518" y="81102"/>
            <a:ext cx="7734000" cy="531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Part4.</a:t>
            </a:r>
            <a:r>
              <a:rPr lang="zh-CN" altLang="en-US" b="1" dirty="0"/>
              <a:t>提分</a:t>
            </a:r>
            <a:r>
              <a:rPr lang="en-US" altLang="zh-CN" b="1" dirty="0"/>
              <a:t>trick</a:t>
            </a:r>
            <a:endParaRPr b="1" dirty="0">
              <a:solidFill>
                <a:srgbClr val="FFC39F"/>
              </a:solidFill>
            </a:endParaRPr>
          </a:p>
        </p:txBody>
      </p:sp>
      <p:grpSp>
        <p:nvGrpSpPr>
          <p:cNvPr id="1252" name="Google Shape;1252;p40"/>
          <p:cNvGrpSpPr/>
          <p:nvPr/>
        </p:nvGrpSpPr>
        <p:grpSpPr>
          <a:xfrm>
            <a:off x="4864136" y="1682391"/>
            <a:ext cx="319747" cy="436325"/>
            <a:chOff x="1887850" y="238125"/>
            <a:chExt cx="3824725" cy="5219200"/>
          </a:xfrm>
        </p:grpSpPr>
        <p:sp>
          <p:nvSpPr>
            <p:cNvPr id="1253" name="Google Shape;1253;p40"/>
            <p:cNvSpPr/>
            <p:nvPr/>
          </p:nvSpPr>
          <p:spPr>
            <a:xfrm>
              <a:off x="1887850" y="238125"/>
              <a:ext cx="3824725" cy="5219200"/>
            </a:xfrm>
            <a:custGeom>
              <a:avLst/>
              <a:gdLst/>
              <a:ahLst/>
              <a:cxnLst/>
              <a:rect l="l" t="t" r="r" b="b"/>
              <a:pathLst>
                <a:path w="152989" h="208768" extrusionOk="0">
                  <a:moveTo>
                    <a:pt x="55194" y="6524"/>
                  </a:moveTo>
                  <a:cubicBezTo>
                    <a:pt x="66024" y="6524"/>
                    <a:pt x="71275" y="8807"/>
                    <a:pt x="73233" y="9949"/>
                  </a:cubicBezTo>
                  <a:cubicBezTo>
                    <a:pt x="73233" y="10047"/>
                    <a:pt x="73233" y="10145"/>
                    <a:pt x="73233" y="10243"/>
                  </a:cubicBezTo>
                  <a:lnTo>
                    <a:pt x="73233" y="82952"/>
                  </a:lnTo>
                  <a:cubicBezTo>
                    <a:pt x="69547" y="81517"/>
                    <a:pt x="63805" y="80180"/>
                    <a:pt x="55194" y="80180"/>
                  </a:cubicBezTo>
                  <a:cubicBezTo>
                    <a:pt x="42146" y="80180"/>
                    <a:pt x="27500" y="82952"/>
                    <a:pt x="20552" y="84420"/>
                  </a:cubicBezTo>
                  <a:lnTo>
                    <a:pt x="20552" y="10928"/>
                  </a:lnTo>
                  <a:cubicBezTo>
                    <a:pt x="26488" y="9623"/>
                    <a:pt x="41950" y="6524"/>
                    <a:pt x="55194" y="6524"/>
                  </a:cubicBezTo>
                  <a:close/>
                  <a:moveTo>
                    <a:pt x="97861" y="6524"/>
                  </a:moveTo>
                  <a:cubicBezTo>
                    <a:pt x="111104" y="6524"/>
                    <a:pt x="126566" y="9623"/>
                    <a:pt x="132503" y="10928"/>
                  </a:cubicBezTo>
                  <a:lnTo>
                    <a:pt x="132503" y="84420"/>
                  </a:lnTo>
                  <a:cubicBezTo>
                    <a:pt x="125555" y="82952"/>
                    <a:pt x="110909" y="80180"/>
                    <a:pt x="97861" y="80180"/>
                  </a:cubicBezTo>
                  <a:cubicBezTo>
                    <a:pt x="89184" y="80180"/>
                    <a:pt x="83443" y="81517"/>
                    <a:pt x="79757" y="82952"/>
                  </a:cubicBezTo>
                  <a:lnTo>
                    <a:pt x="79757" y="10243"/>
                  </a:lnTo>
                  <a:cubicBezTo>
                    <a:pt x="79757" y="10145"/>
                    <a:pt x="79757" y="10080"/>
                    <a:pt x="79757" y="9982"/>
                  </a:cubicBezTo>
                  <a:cubicBezTo>
                    <a:pt x="81681" y="8840"/>
                    <a:pt x="86900" y="6524"/>
                    <a:pt x="97861" y="6524"/>
                  </a:cubicBezTo>
                  <a:close/>
                  <a:moveTo>
                    <a:pt x="13995" y="16995"/>
                  </a:moveTo>
                  <a:lnTo>
                    <a:pt x="13995" y="88530"/>
                  </a:lnTo>
                  <a:cubicBezTo>
                    <a:pt x="13995" y="89509"/>
                    <a:pt x="14452" y="90455"/>
                    <a:pt x="15267" y="91075"/>
                  </a:cubicBezTo>
                  <a:cubicBezTo>
                    <a:pt x="15851" y="91537"/>
                    <a:pt x="16561" y="91781"/>
                    <a:pt x="17290" y="91781"/>
                  </a:cubicBezTo>
                  <a:cubicBezTo>
                    <a:pt x="17539" y="91781"/>
                    <a:pt x="17791" y="91753"/>
                    <a:pt x="18040" y="91694"/>
                  </a:cubicBezTo>
                  <a:cubicBezTo>
                    <a:pt x="18268" y="91629"/>
                    <a:pt x="38460" y="86736"/>
                    <a:pt x="55194" y="86736"/>
                  </a:cubicBezTo>
                  <a:cubicBezTo>
                    <a:pt x="58097" y="86736"/>
                    <a:pt x="60609" y="86899"/>
                    <a:pt x="62762" y="87160"/>
                  </a:cubicBezTo>
                  <a:lnTo>
                    <a:pt x="62762" y="97631"/>
                  </a:lnTo>
                  <a:lnTo>
                    <a:pt x="10244" y="97631"/>
                  </a:lnTo>
                  <a:cubicBezTo>
                    <a:pt x="8189" y="97631"/>
                    <a:pt x="6558" y="95968"/>
                    <a:pt x="6558" y="93913"/>
                  </a:cubicBezTo>
                  <a:lnTo>
                    <a:pt x="6558" y="20714"/>
                  </a:lnTo>
                  <a:cubicBezTo>
                    <a:pt x="6558" y="18659"/>
                    <a:pt x="8189" y="16995"/>
                    <a:pt x="10244" y="16995"/>
                  </a:cubicBezTo>
                  <a:close/>
                  <a:moveTo>
                    <a:pt x="142746" y="16995"/>
                  </a:moveTo>
                  <a:cubicBezTo>
                    <a:pt x="144801" y="16995"/>
                    <a:pt x="146432" y="18659"/>
                    <a:pt x="146432" y="20714"/>
                  </a:cubicBezTo>
                  <a:lnTo>
                    <a:pt x="146432" y="93913"/>
                  </a:lnTo>
                  <a:cubicBezTo>
                    <a:pt x="146432" y="95968"/>
                    <a:pt x="144801" y="97631"/>
                    <a:pt x="142746" y="97631"/>
                  </a:cubicBezTo>
                  <a:lnTo>
                    <a:pt x="90228" y="97631"/>
                  </a:lnTo>
                  <a:lnTo>
                    <a:pt x="90228" y="87160"/>
                  </a:lnTo>
                  <a:cubicBezTo>
                    <a:pt x="92380" y="86899"/>
                    <a:pt x="94925" y="86736"/>
                    <a:pt x="97861" y="86736"/>
                  </a:cubicBezTo>
                  <a:cubicBezTo>
                    <a:pt x="114529" y="86736"/>
                    <a:pt x="134786" y="91629"/>
                    <a:pt x="134982" y="91694"/>
                  </a:cubicBezTo>
                  <a:cubicBezTo>
                    <a:pt x="135231" y="91753"/>
                    <a:pt x="135485" y="91781"/>
                    <a:pt x="135737" y="91781"/>
                  </a:cubicBezTo>
                  <a:cubicBezTo>
                    <a:pt x="136475" y="91781"/>
                    <a:pt x="137204" y="91537"/>
                    <a:pt x="137787" y="91075"/>
                  </a:cubicBezTo>
                  <a:cubicBezTo>
                    <a:pt x="138570" y="90455"/>
                    <a:pt x="139027" y="89509"/>
                    <a:pt x="139027" y="88530"/>
                  </a:cubicBezTo>
                  <a:lnTo>
                    <a:pt x="139027" y="16995"/>
                  </a:lnTo>
                  <a:close/>
                  <a:moveTo>
                    <a:pt x="62762" y="118117"/>
                  </a:moveTo>
                  <a:lnTo>
                    <a:pt x="62762" y="125521"/>
                  </a:lnTo>
                  <a:lnTo>
                    <a:pt x="51867" y="125521"/>
                  </a:lnTo>
                  <a:lnTo>
                    <a:pt x="51867" y="121803"/>
                  </a:lnTo>
                  <a:cubicBezTo>
                    <a:pt x="51867" y="119780"/>
                    <a:pt x="53530" y="118117"/>
                    <a:pt x="55585" y="118117"/>
                  </a:cubicBezTo>
                  <a:close/>
                  <a:moveTo>
                    <a:pt x="97404" y="118117"/>
                  </a:moveTo>
                  <a:cubicBezTo>
                    <a:pt x="99459" y="118117"/>
                    <a:pt x="101123" y="119780"/>
                    <a:pt x="101123" y="121803"/>
                  </a:cubicBezTo>
                  <a:lnTo>
                    <a:pt x="101123" y="125521"/>
                  </a:lnTo>
                  <a:lnTo>
                    <a:pt x="90228" y="125521"/>
                  </a:lnTo>
                  <a:lnTo>
                    <a:pt x="90228" y="118117"/>
                  </a:lnTo>
                  <a:close/>
                  <a:moveTo>
                    <a:pt x="83671" y="88498"/>
                  </a:moveTo>
                  <a:lnTo>
                    <a:pt x="83671" y="142745"/>
                  </a:lnTo>
                  <a:cubicBezTo>
                    <a:pt x="83671" y="144245"/>
                    <a:pt x="84715" y="145550"/>
                    <a:pt x="86150" y="145909"/>
                  </a:cubicBezTo>
                  <a:lnTo>
                    <a:pt x="76495" y="155564"/>
                  </a:lnTo>
                  <a:lnTo>
                    <a:pt x="66839" y="145909"/>
                  </a:lnTo>
                  <a:cubicBezTo>
                    <a:pt x="68274" y="145550"/>
                    <a:pt x="69318" y="144245"/>
                    <a:pt x="69318" y="142745"/>
                  </a:cubicBezTo>
                  <a:lnTo>
                    <a:pt x="69318" y="88498"/>
                  </a:lnTo>
                  <a:cubicBezTo>
                    <a:pt x="72548" y="89509"/>
                    <a:pt x="73918" y="90585"/>
                    <a:pt x="74179" y="90781"/>
                  </a:cubicBezTo>
                  <a:cubicBezTo>
                    <a:pt x="74798" y="91531"/>
                    <a:pt x="75549" y="91923"/>
                    <a:pt x="76527" y="91923"/>
                  </a:cubicBezTo>
                  <a:cubicBezTo>
                    <a:pt x="77473" y="91923"/>
                    <a:pt x="78256" y="91531"/>
                    <a:pt x="78876" y="90781"/>
                  </a:cubicBezTo>
                  <a:cubicBezTo>
                    <a:pt x="79104" y="90585"/>
                    <a:pt x="80507" y="89509"/>
                    <a:pt x="83671" y="88498"/>
                  </a:cubicBezTo>
                  <a:close/>
                  <a:moveTo>
                    <a:pt x="101123" y="132045"/>
                  </a:moveTo>
                  <a:lnTo>
                    <a:pt x="101123" y="181301"/>
                  </a:lnTo>
                  <a:lnTo>
                    <a:pt x="51867" y="181301"/>
                  </a:lnTo>
                  <a:lnTo>
                    <a:pt x="51867" y="132045"/>
                  </a:lnTo>
                  <a:lnTo>
                    <a:pt x="62762" y="132045"/>
                  </a:lnTo>
                  <a:lnTo>
                    <a:pt x="62762" y="139483"/>
                  </a:lnTo>
                  <a:lnTo>
                    <a:pt x="59076" y="139483"/>
                  </a:lnTo>
                  <a:cubicBezTo>
                    <a:pt x="57738" y="139483"/>
                    <a:pt x="56531" y="140265"/>
                    <a:pt x="56042" y="141472"/>
                  </a:cubicBezTo>
                  <a:cubicBezTo>
                    <a:pt x="55520" y="142712"/>
                    <a:pt x="55814" y="144115"/>
                    <a:pt x="56760" y="145061"/>
                  </a:cubicBezTo>
                  <a:lnTo>
                    <a:pt x="74179" y="162480"/>
                  </a:lnTo>
                  <a:cubicBezTo>
                    <a:pt x="74831" y="163132"/>
                    <a:pt x="75646" y="163426"/>
                    <a:pt x="76495" y="163426"/>
                  </a:cubicBezTo>
                  <a:cubicBezTo>
                    <a:pt x="77343" y="163426"/>
                    <a:pt x="78158" y="163132"/>
                    <a:pt x="78811" y="162480"/>
                  </a:cubicBezTo>
                  <a:lnTo>
                    <a:pt x="96230" y="145061"/>
                  </a:lnTo>
                  <a:cubicBezTo>
                    <a:pt x="97176" y="144115"/>
                    <a:pt x="97469" y="142712"/>
                    <a:pt x="96947" y="141472"/>
                  </a:cubicBezTo>
                  <a:cubicBezTo>
                    <a:pt x="96458" y="140265"/>
                    <a:pt x="95251" y="139483"/>
                    <a:pt x="93914" y="139483"/>
                  </a:cubicBezTo>
                  <a:lnTo>
                    <a:pt x="90228" y="139483"/>
                  </a:lnTo>
                  <a:lnTo>
                    <a:pt x="90228" y="132045"/>
                  </a:lnTo>
                  <a:close/>
                  <a:moveTo>
                    <a:pt x="101123" y="187858"/>
                  </a:moveTo>
                  <a:lnTo>
                    <a:pt x="101123" y="198524"/>
                  </a:lnTo>
                  <a:cubicBezTo>
                    <a:pt x="101123" y="200580"/>
                    <a:pt x="99459" y="202243"/>
                    <a:pt x="97404" y="202243"/>
                  </a:cubicBezTo>
                  <a:lnTo>
                    <a:pt x="55585" y="202243"/>
                  </a:lnTo>
                  <a:cubicBezTo>
                    <a:pt x="53530" y="202243"/>
                    <a:pt x="51867" y="200580"/>
                    <a:pt x="51867" y="198524"/>
                  </a:cubicBezTo>
                  <a:lnTo>
                    <a:pt x="51867" y="187858"/>
                  </a:lnTo>
                  <a:close/>
                  <a:moveTo>
                    <a:pt x="55194" y="0"/>
                  </a:moveTo>
                  <a:cubicBezTo>
                    <a:pt x="37677" y="0"/>
                    <a:pt x="17355" y="4926"/>
                    <a:pt x="16507" y="5154"/>
                  </a:cubicBezTo>
                  <a:cubicBezTo>
                    <a:pt x="15039" y="5513"/>
                    <a:pt x="13995" y="6818"/>
                    <a:pt x="13995" y="8318"/>
                  </a:cubicBezTo>
                  <a:lnTo>
                    <a:pt x="13995" y="10471"/>
                  </a:lnTo>
                  <a:lnTo>
                    <a:pt x="10244" y="10471"/>
                  </a:lnTo>
                  <a:cubicBezTo>
                    <a:pt x="4600" y="10471"/>
                    <a:pt x="1" y="15070"/>
                    <a:pt x="1" y="20714"/>
                  </a:cubicBezTo>
                  <a:lnTo>
                    <a:pt x="1" y="93913"/>
                  </a:lnTo>
                  <a:cubicBezTo>
                    <a:pt x="1" y="99556"/>
                    <a:pt x="4600" y="104155"/>
                    <a:pt x="10244" y="104155"/>
                  </a:cubicBezTo>
                  <a:lnTo>
                    <a:pt x="62762" y="104155"/>
                  </a:lnTo>
                  <a:lnTo>
                    <a:pt x="62762" y="111560"/>
                  </a:lnTo>
                  <a:lnTo>
                    <a:pt x="55585" y="111560"/>
                  </a:lnTo>
                  <a:cubicBezTo>
                    <a:pt x="49942" y="111560"/>
                    <a:pt x="45343" y="116159"/>
                    <a:pt x="45343" y="121803"/>
                  </a:cubicBezTo>
                  <a:lnTo>
                    <a:pt x="45343" y="198524"/>
                  </a:lnTo>
                  <a:cubicBezTo>
                    <a:pt x="45343" y="204168"/>
                    <a:pt x="49942" y="208767"/>
                    <a:pt x="55585" y="208767"/>
                  </a:cubicBezTo>
                  <a:lnTo>
                    <a:pt x="97404" y="208767"/>
                  </a:lnTo>
                  <a:cubicBezTo>
                    <a:pt x="103047" y="208767"/>
                    <a:pt x="107647" y="204168"/>
                    <a:pt x="107647" y="198524"/>
                  </a:cubicBezTo>
                  <a:lnTo>
                    <a:pt x="107647" y="121803"/>
                  </a:lnTo>
                  <a:cubicBezTo>
                    <a:pt x="107647" y="116159"/>
                    <a:pt x="103047" y="111560"/>
                    <a:pt x="97404" y="111560"/>
                  </a:cubicBezTo>
                  <a:lnTo>
                    <a:pt x="90228" y="111560"/>
                  </a:lnTo>
                  <a:lnTo>
                    <a:pt x="90228" y="104155"/>
                  </a:lnTo>
                  <a:lnTo>
                    <a:pt x="142746" y="104155"/>
                  </a:lnTo>
                  <a:cubicBezTo>
                    <a:pt x="148389" y="104155"/>
                    <a:pt x="152988" y="99556"/>
                    <a:pt x="152988" y="93913"/>
                  </a:cubicBezTo>
                  <a:lnTo>
                    <a:pt x="152988" y="20714"/>
                  </a:lnTo>
                  <a:cubicBezTo>
                    <a:pt x="152988" y="15070"/>
                    <a:pt x="148389" y="10471"/>
                    <a:pt x="142746" y="10471"/>
                  </a:cubicBezTo>
                  <a:lnTo>
                    <a:pt x="139027" y="10471"/>
                  </a:lnTo>
                  <a:lnTo>
                    <a:pt x="139027" y="8318"/>
                  </a:lnTo>
                  <a:cubicBezTo>
                    <a:pt x="139027" y="6818"/>
                    <a:pt x="138016" y="5513"/>
                    <a:pt x="136548" y="5154"/>
                  </a:cubicBezTo>
                  <a:cubicBezTo>
                    <a:pt x="135700" y="4926"/>
                    <a:pt x="115345" y="0"/>
                    <a:pt x="97861" y="0"/>
                  </a:cubicBezTo>
                  <a:cubicBezTo>
                    <a:pt x="86020" y="0"/>
                    <a:pt x="79593" y="2512"/>
                    <a:pt x="76527" y="4306"/>
                  </a:cubicBezTo>
                  <a:cubicBezTo>
                    <a:pt x="73428" y="2512"/>
                    <a:pt x="67035" y="0"/>
                    <a:pt x="5519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3018150" y="1719875"/>
              <a:ext cx="519475" cy="172900"/>
            </a:xfrm>
            <a:custGeom>
              <a:avLst/>
              <a:gdLst/>
              <a:ahLst/>
              <a:cxnLst/>
              <a:rect l="l" t="t" r="r" b="b"/>
              <a:pathLst>
                <a:path w="20779" h="6916" extrusionOk="0">
                  <a:moveTo>
                    <a:pt x="9982" y="0"/>
                  </a:moveTo>
                  <a:cubicBezTo>
                    <a:pt x="7862" y="0"/>
                    <a:pt x="5578" y="66"/>
                    <a:pt x="3197" y="229"/>
                  </a:cubicBezTo>
                  <a:cubicBezTo>
                    <a:pt x="1370" y="326"/>
                    <a:pt x="0" y="1892"/>
                    <a:pt x="131" y="3686"/>
                  </a:cubicBezTo>
                  <a:cubicBezTo>
                    <a:pt x="225" y="5420"/>
                    <a:pt x="1690" y="6758"/>
                    <a:pt x="3408" y="6758"/>
                  </a:cubicBezTo>
                  <a:cubicBezTo>
                    <a:pt x="3468" y="6758"/>
                    <a:pt x="3528" y="6756"/>
                    <a:pt x="3588" y="6753"/>
                  </a:cubicBezTo>
                  <a:cubicBezTo>
                    <a:pt x="5839" y="6622"/>
                    <a:pt x="7992" y="6557"/>
                    <a:pt x="9982" y="6557"/>
                  </a:cubicBezTo>
                  <a:cubicBezTo>
                    <a:pt x="12461" y="6557"/>
                    <a:pt x="14810" y="6655"/>
                    <a:pt x="16995" y="6883"/>
                  </a:cubicBezTo>
                  <a:cubicBezTo>
                    <a:pt x="17093" y="6916"/>
                    <a:pt x="17223" y="6916"/>
                    <a:pt x="17354" y="6916"/>
                  </a:cubicBezTo>
                  <a:cubicBezTo>
                    <a:pt x="18985" y="6916"/>
                    <a:pt x="20388" y="5676"/>
                    <a:pt x="20583" y="4013"/>
                  </a:cubicBezTo>
                  <a:cubicBezTo>
                    <a:pt x="20779" y="2218"/>
                    <a:pt x="19474" y="587"/>
                    <a:pt x="17680" y="392"/>
                  </a:cubicBezTo>
                  <a:cubicBezTo>
                    <a:pt x="15299" y="131"/>
                    <a:pt x="12689" y="0"/>
                    <a:pt x="998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2578600" y="1763050"/>
              <a:ext cx="263425" cy="177850"/>
            </a:xfrm>
            <a:custGeom>
              <a:avLst/>
              <a:gdLst/>
              <a:ahLst/>
              <a:cxnLst/>
              <a:rect l="l" t="t" r="r" b="b"/>
              <a:pathLst>
                <a:path w="10537" h="7114" extrusionOk="0">
                  <a:moveTo>
                    <a:pt x="7002" y="0"/>
                  </a:moveTo>
                  <a:cubicBezTo>
                    <a:pt x="6844" y="0"/>
                    <a:pt x="6685" y="11"/>
                    <a:pt x="6524" y="35"/>
                  </a:cubicBezTo>
                  <a:cubicBezTo>
                    <a:pt x="5382" y="230"/>
                    <a:pt x="4175" y="394"/>
                    <a:pt x="3001" y="622"/>
                  </a:cubicBezTo>
                  <a:cubicBezTo>
                    <a:pt x="1207" y="916"/>
                    <a:pt x="0" y="2579"/>
                    <a:pt x="326" y="4373"/>
                  </a:cubicBezTo>
                  <a:cubicBezTo>
                    <a:pt x="587" y="5972"/>
                    <a:pt x="1957" y="7113"/>
                    <a:pt x="3523" y="7113"/>
                  </a:cubicBezTo>
                  <a:cubicBezTo>
                    <a:pt x="3719" y="7113"/>
                    <a:pt x="3882" y="7081"/>
                    <a:pt x="4077" y="7048"/>
                  </a:cubicBezTo>
                  <a:cubicBezTo>
                    <a:pt x="5219" y="6852"/>
                    <a:pt x="6394" y="6689"/>
                    <a:pt x="7503" y="6526"/>
                  </a:cubicBezTo>
                  <a:cubicBezTo>
                    <a:pt x="9297" y="6265"/>
                    <a:pt x="10536" y="4602"/>
                    <a:pt x="10243" y="2807"/>
                  </a:cubicBezTo>
                  <a:cubicBezTo>
                    <a:pt x="10005" y="1174"/>
                    <a:pt x="8605" y="0"/>
                    <a:pt x="70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2578600" y="1371650"/>
              <a:ext cx="959025" cy="220200"/>
            </a:xfrm>
            <a:custGeom>
              <a:avLst/>
              <a:gdLst/>
              <a:ahLst/>
              <a:cxnLst/>
              <a:rect l="l" t="t" r="r" b="b"/>
              <a:pathLst>
                <a:path w="38361" h="8808" extrusionOk="0">
                  <a:moveTo>
                    <a:pt x="27564" y="1"/>
                  </a:moveTo>
                  <a:cubicBezTo>
                    <a:pt x="20583" y="1"/>
                    <a:pt x="12298" y="783"/>
                    <a:pt x="3001" y="2317"/>
                  </a:cubicBezTo>
                  <a:cubicBezTo>
                    <a:pt x="1207" y="2610"/>
                    <a:pt x="0" y="4306"/>
                    <a:pt x="326" y="6068"/>
                  </a:cubicBezTo>
                  <a:cubicBezTo>
                    <a:pt x="587" y="7666"/>
                    <a:pt x="1957" y="8808"/>
                    <a:pt x="3523" y="8808"/>
                  </a:cubicBezTo>
                  <a:cubicBezTo>
                    <a:pt x="3719" y="8808"/>
                    <a:pt x="3882" y="8808"/>
                    <a:pt x="4077" y="8775"/>
                  </a:cubicBezTo>
                  <a:cubicBezTo>
                    <a:pt x="13015" y="7275"/>
                    <a:pt x="20942" y="6525"/>
                    <a:pt x="27564" y="6525"/>
                  </a:cubicBezTo>
                  <a:cubicBezTo>
                    <a:pt x="30043" y="6525"/>
                    <a:pt x="32392" y="6655"/>
                    <a:pt x="34577" y="6883"/>
                  </a:cubicBezTo>
                  <a:cubicBezTo>
                    <a:pt x="34697" y="6896"/>
                    <a:pt x="34816" y="6903"/>
                    <a:pt x="34933" y="6903"/>
                  </a:cubicBezTo>
                  <a:cubicBezTo>
                    <a:pt x="36578" y="6903"/>
                    <a:pt x="37983" y="5655"/>
                    <a:pt x="38165" y="3980"/>
                  </a:cubicBezTo>
                  <a:cubicBezTo>
                    <a:pt x="38361" y="2186"/>
                    <a:pt x="37056" y="588"/>
                    <a:pt x="35262" y="392"/>
                  </a:cubicBezTo>
                  <a:cubicBezTo>
                    <a:pt x="32881" y="131"/>
                    <a:pt x="30271" y="1"/>
                    <a:pt x="275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3280725" y="1024950"/>
              <a:ext cx="256900" cy="170575"/>
            </a:xfrm>
            <a:custGeom>
              <a:avLst/>
              <a:gdLst/>
              <a:ahLst/>
              <a:cxnLst/>
              <a:rect l="l" t="t" r="r" b="b"/>
              <a:pathLst>
                <a:path w="10276" h="6823" extrusionOk="0">
                  <a:moveTo>
                    <a:pt x="3344" y="0"/>
                  </a:moveTo>
                  <a:cubicBezTo>
                    <a:pt x="1597" y="0"/>
                    <a:pt x="162" y="1369"/>
                    <a:pt x="99" y="3104"/>
                  </a:cubicBezTo>
                  <a:cubicBezTo>
                    <a:pt x="1" y="4898"/>
                    <a:pt x="1371" y="6431"/>
                    <a:pt x="3165" y="6529"/>
                  </a:cubicBezTo>
                  <a:cubicBezTo>
                    <a:pt x="4307" y="6594"/>
                    <a:pt x="5416" y="6692"/>
                    <a:pt x="6492" y="6790"/>
                  </a:cubicBezTo>
                  <a:cubicBezTo>
                    <a:pt x="6590" y="6823"/>
                    <a:pt x="6720" y="6823"/>
                    <a:pt x="6851" y="6823"/>
                  </a:cubicBezTo>
                  <a:cubicBezTo>
                    <a:pt x="8482" y="6823"/>
                    <a:pt x="9885" y="5583"/>
                    <a:pt x="10080" y="3920"/>
                  </a:cubicBezTo>
                  <a:cubicBezTo>
                    <a:pt x="10276" y="2125"/>
                    <a:pt x="8971" y="494"/>
                    <a:pt x="7177" y="299"/>
                  </a:cubicBezTo>
                  <a:cubicBezTo>
                    <a:pt x="6003" y="168"/>
                    <a:pt x="4763" y="70"/>
                    <a:pt x="3524" y="5"/>
                  </a:cubicBezTo>
                  <a:cubicBezTo>
                    <a:pt x="3463" y="2"/>
                    <a:pt x="3403" y="0"/>
                    <a:pt x="3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2578600" y="1034525"/>
              <a:ext cx="522750" cy="208300"/>
            </a:xfrm>
            <a:custGeom>
              <a:avLst/>
              <a:gdLst/>
              <a:ahLst/>
              <a:cxnLst/>
              <a:rect l="l" t="t" r="r" b="b"/>
              <a:pathLst>
                <a:path w="20910" h="8332" extrusionOk="0">
                  <a:moveTo>
                    <a:pt x="17487" y="0"/>
                  </a:moveTo>
                  <a:cubicBezTo>
                    <a:pt x="17389" y="0"/>
                    <a:pt x="17290" y="5"/>
                    <a:pt x="17191" y="14"/>
                  </a:cubicBezTo>
                  <a:cubicBezTo>
                    <a:pt x="12787" y="405"/>
                    <a:pt x="7992" y="1025"/>
                    <a:pt x="3001" y="1840"/>
                  </a:cubicBezTo>
                  <a:cubicBezTo>
                    <a:pt x="1207" y="2134"/>
                    <a:pt x="0" y="3830"/>
                    <a:pt x="326" y="5624"/>
                  </a:cubicBezTo>
                  <a:cubicBezTo>
                    <a:pt x="587" y="7223"/>
                    <a:pt x="1957" y="8332"/>
                    <a:pt x="3523" y="8332"/>
                  </a:cubicBezTo>
                  <a:cubicBezTo>
                    <a:pt x="3719" y="8332"/>
                    <a:pt x="3882" y="8332"/>
                    <a:pt x="4077" y="8299"/>
                  </a:cubicBezTo>
                  <a:cubicBezTo>
                    <a:pt x="8905" y="7484"/>
                    <a:pt x="13505" y="6896"/>
                    <a:pt x="17778" y="6538"/>
                  </a:cubicBezTo>
                  <a:cubicBezTo>
                    <a:pt x="19572" y="6374"/>
                    <a:pt x="20909" y="4776"/>
                    <a:pt x="20746" y="2982"/>
                  </a:cubicBezTo>
                  <a:cubicBezTo>
                    <a:pt x="20592" y="1287"/>
                    <a:pt x="19158" y="0"/>
                    <a:pt x="174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2578600" y="673600"/>
              <a:ext cx="959025" cy="221000"/>
            </a:xfrm>
            <a:custGeom>
              <a:avLst/>
              <a:gdLst/>
              <a:ahLst/>
              <a:cxnLst/>
              <a:rect l="l" t="t" r="r" b="b"/>
              <a:pathLst>
                <a:path w="38361" h="8840" extrusionOk="0">
                  <a:moveTo>
                    <a:pt x="27564" y="0"/>
                  </a:moveTo>
                  <a:cubicBezTo>
                    <a:pt x="20583" y="0"/>
                    <a:pt x="12298" y="783"/>
                    <a:pt x="3001" y="2349"/>
                  </a:cubicBezTo>
                  <a:cubicBezTo>
                    <a:pt x="1207" y="2642"/>
                    <a:pt x="0" y="4338"/>
                    <a:pt x="326" y="6100"/>
                  </a:cubicBezTo>
                  <a:cubicBezTo>
                    <a:pt x="587" y="7698"/>
                    <a:pt x="1957" y="8840"/>
                    <a:pt x="3523" y="8840"/>
                  </a:cubicBezTo>
                  <a:cubicBezTo>
                    <a:pt x="3719" y="8840"/>
                    <a:pt x="3882" y="8807"/>
                    <a:pt x="4077" y="8807"/>
                  </a:cubicBezTo>
                  <a:cubicBezTo>
                    <a:pt x="13015" y="7307"/>
                    <a:pt x="20942" y="6557"/>
                    <a:pt x="27564" y="6557"/>
                  </a:cubicBezTo>
                  <a:cubicBezTo>
                    <a:pt x="30043" y="6557"/>
                    <a:pt x="32392" y="6687"/>
                    <a:pt x="34577" y="6915"/>
                  </a:cubicBezTo>
                  <a:cubicBezTo>
                    <a:pt x="34697" y="6928"/>
                    <a:pt x="34816" y="6935"/>
                    <a:pt x="34933" y="6935"/>
                  </a:cubicBezTo>
                  <a:cubicBezTo>
                    <a:pt x="36578" y="6935"/>
                    <a:pt x="37983" y="5687"/>
                    <a:pt x="38165" y="4012"/>
                  </a:cubicBezTo>
                  <a:cubicBezTo>
                    <a:pt x="38361" y="2218"/>
                    <a:pt x="37056" y="620"/>
                    <a:pt x="35262" y="424"/>
                  </a:cubicBezTo>
                  <a:cubicBezTo>
                    <a:pt x="32881" y="163"/>
                    <a:pt x="30271" y="0"/>
                    <a:pt x="275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4062800" y="1719875"/>
              <a:ext cx="519500" cy="172900"/>
            </a:xfrm>
            <a:custGeom>
              <a:avLst/>
              <a:gdLst/>
              <a:ahLst/>
              <a:cxnLst/>
              <a:rect l="l" t="t" r="r" b="b"/>
              <a:pathLst>
                <a:path w="20780" h="6916" extrusionOk="0">
                  <a:moveTo>
                    <a:pt x="10797" y="0"/>
                  </a:moveTo>
                  <a:cubicBezTo>
                    <a:pt x="8090" y="0"/>
                    <a:pt x="5480" y="131"/>
                    <a:pt x="3099" y="392"/>
                  </a:cubicBezTo>
                  <a:cubicBezTo>
                    <a:pt x="1305" y="587"/>
                    <a:pt x="0" y="2218"/>
                    <a:pt x="196" y="4013"/>
                  </a:cubicBezTo>
                  <a:cubicBezTo>
                    <a:pt x="392" y="5676"/>
                    <a:pt x="1794" y="6916"/>
                    <a:pt x="3425" y="6916"/>
                  </a:cubicBezTo>
                  <a:cubicBezTo>
                    <a:pt x="3556" y="6916"/>
                    <a:pt x="3686" y="6916"/>
                    <a:pt x="3784" y="6883"/>
                  </a:cubicBezTo>
                  <a:cubicBezTo>
                    <a:pt x="5970" y="6655"/>
                    <a:pt x="8318" y="6557"/>
                    <a:pt x="10797" y="6557"/>
                  </a:cubicBezTo>
                  <a:cubicBezTo>
                    <a:pt x="12787" y="6557"/>
                    <a:pt x="14940" y="6622"/>
                    <a:pt x="17191" y="6753"/>
                  </a:cubicBezTo>
                  <a:cubicBezTo>
                    <a:pt x="17268" y="6758"/>
                    <a:pt x="17346" y="6761"/>
                    <a:pt x="17422" y="6761"/>
                  </a:cubicBezTo>
                  <a:cubicBezTo>
                    <a:pt x="19118" y="6761"/>
                    <a:pt x="20555" y="5403"/>
                    <a:pt x="20649" y="3686"/>
                  </a:cubicBezTo>
                  <a:cubicBezTo>
                    <a:pt x="20779" y="1892"/>
                    <a:pt x="19409" y="326"/>
                    <a:pt x="17582" y="229"/>
                  </a:cubicBezTo>
                  <a:cubicBezTo>
                    <a:pt x="15234" y="66"/>
                    <a:pt x="12918" y="0"/>
                    <a:pt x="107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4759225" y="1763050"/>
              <a:ext cx="262625" cy="177850"/>
            </a:xfrm>
            <a:custGeom>
              <a:avLst/>
              <a:gdLst/>
              <a:ahLst/>
              <a:cxnLst/>
              <a:rect l="l" t="t" r="r" b="b"/>
              <a:pathLst>
                <a:path w="10505" h="7114" extrusionOk="0">
                  <a:moveTo>
                    <a:pt x="3503" y="0"/>
                  </a:moveTo>
                  <a:cubicBezTo>
                    <a:pt x="1900" y="0"/>
                    <a:pt x="499" y="1174"/>
                    <a:pt x="261" y="2807"/>
                  </a:cubicBezTo>
                  <a:cubicBezTo>
                    <a:pt x="1" y="4602"/>
                    <a:pt x="1207" y="6265"/>
                    <a:pt x="3002" y="6526"/>
                  </a:cubicBezTo>
                  <a:cubicBezTo>
                    <a:pt x="4143" y="6689"/>
                    <a:pt x="5285" y="6852"/>
                    <a:pt x="6427" y="7048"/>
                  </a:cubicBezTo>
                  <a:cubicBezTo>
                    <a:pt x="6622" y="7081"/>
                    <a:pt x="6785" y="7113"/>
                    <a:pt x="6981" y="7113"/>
                  </a:cubicBezTo>
                  <a:cubicBezTo>
                    <a:pt x="8547" y="7113"/>
                    <a:pt x="9917" y="5972"/>
                    <a:pt x="10211" y="4373"/>
                  </a:cubicBezTo>
                  <a:cubicBezTo>
                    <a:pt x="10504" y="2579"/>
                    <a:pt x="9297" y="916"/>
                    <a:pt x="7503" y="622"/>
                  </a:cubicBezTo>
                  <a:cubicBezTo>
                    <a:pt x="6329" y="394"/>
                    <a:pt x="5122" y="230"/>
                    <a:pt x="3980" y="35"/>
                  </a:cubicBezTo>
                  <a:cubicBezTo>
                    <a:pt x="3820" y="11"/>
                    <a:pt x="3660" y="0"/>
                    <a:pt x="3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4062800" y="1371650"/>
              <a:ext cx="959050" cy="220200"/>
            </a:xfrm>
            <a:custGeom>
              <a:avLst/>
              <a:gdLst/>
              <a:ahLst/>
              <a:cxnLst/>
              <a:rect l="l" t="t" r="r" b="b"/>
              <a:pathLst>
                <a:path w="38362" h="8808" extrusionOk="0">
                  <a:moveTo>
                    <a:pt x="10797" y="1"/>
                  </a:moveTo>
                  <a:cubicBezTo>
                    <a:pt x="8090" y="1"/>
                    <a:pt x="5480" y="131"/>
                    <a:pt x="3099" y="392"/>
                  </a:cubicBezTo>
                  <a:cubicBezTo>
                    <a:pt x="1305" y="588"/>
                    <a:pt x="0" y="2186"/>
                    <a:pt x="196" y="3980"/>
                  </a:cubicBezTo>
                  <a:cubicBezTo>
                    <a:pt x="379" y="5655"/>
                    <a:pt x="1783" y="6903"/>
                    <a:pt x="3428" y="6903"/>
                  </a:cubicBezTo>
                  <a:cubicBezTo>
                    <a:pt x="3546" y="6903"/>
                    <a:pt x="3664" y="6896"/>
                    <a:pt x="3784" y="6883"/>
                  </a:cubicBezTo>
                  <a:cubicBezTo>
                    <a:pt x="5970" y="6655"/>
                    <a:pt x="8318" y="6525"/>
                    <a:pt x="10797" y="6525"/>
                  </a:cubicBezTo>
                  <a:cubicBezTo>
                    <a:pt x="17419" y="6525"/>
                    <a:pt x="25346" y="7275"/>
                    <a:pt x="34284" y="8775"/>
                  </a:cubicBezTo>
                  <a:cubicBezTo>
                    <a:pt x="34479" y="8808"/>
                    <a:pt x="34642" y="8808"/>
                    <a:pt x="34838" y="8808"/>
                  </a:cubicBezTo>
                  <a:cubicBezTo>
                    <a:pt x="36404" y="8808"/>
                    <a:pt x="37774" y="7666"/>
                    <a:pt x="38068" y="6068"/>
                  </a:cubicBezTo>
                  <a:cubicBezTo>
                    <a:pt x="38361" y="4306"/>
                    <a:pt x="37154" y="2610"/>
                    <a:pt x="35360" y="2317"/>
                  </a:cubicBezTo>
                  <a:cubicBezTo>
                    <a:pt x="26063" y="783"/>
                    <a:pt x="17778" y="1"/>
                    <a:pt x="107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>
              <a:off x="4062800" y="1024950"/>
              <a:ext cx="256900" cy="170575"/>
            </a:xfrm>
            <a:custGeom>
              <a:avLst/>
              <a:gdLst/>
              <a:ahLst/>
              <a:cxnLst/>
              <a:rect l="l" t="t" r="r" b="b"/>
              <a:pathLst>
                <a:path w="10276" h="6823" extrusionOk="0">
                  <a:moveTo>
                    <a:pt x="6932" y="0"/>
                  </a:moveTo>
                  <a:cubicBezTo>
                    <a:pt x="6873" y="0"/>
                    <a:pt x="6813" y="2"/>
                    <a:pt x="6752" y="5"/>
                  </a:cubicBezTo>
                  <a:cubicBezTo>
                    <a:pt x="5513" y="70"/>
                    <a:pt x="4273" y="168"/>
                    <a:pt x="3099" y="299"/>
                  </a:cubicBezTo>
                  <a:cubicBezTo>
                    <a:pt x="1305" y="494"/>
                    <a:pt x="0" y="2125"/>
                    <a:pt x="196" y="3920"/>
                  </a:cubicBezTo>
                  <a:cubicBezTo>
                    <a:pt x="392" y="5583"/>
                    <a:pt x="1794" y="6823"/>
                    <a:pt x="3425" y="6823"/>
                  </a:cubicBezTo>
                  <a:cubicBezTo>
                    <a:pt x="3556" y="6823"/>
                    <a:pt x="3686" y="6823"/>
                    <a:pt x="3784" y="6790"/>
                  </a:cubicBezTo>
                  <a:cubicBezTo>
                    <a:pt x="4861" y="6692"/>
                    <a:pt x="5970" y="6594"/>
                    <a:pt x="7111" y="6529"/>
                  </a:cubicBezTo>
                  <a:cubicBezTo>
                    <a:pt x="8905" y="6431"/>
                    <a:pt x="10275" y="4898"/>
                    <a:pt x="10210" y="3104"/>
                  </a:cubicBezTo>
                  <a:cubicBezTo>
                    <a:pt x="10116" y="1369"/>
                    <a:pt x="8679" y="0"/>
                    <a:pt x="6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>
              <a:off x="4499075" y="1034525"/>
              <a:ext cx="522775" cy="208300"/>
            </a:xfrm>
            <a:custGeom>
              <a:avLst/>
              <a:gdLst/>
              <a:ahLst/>
              <a:cxnLst/>
              <a:rect l="l" t="t" r="r" b="b"/>
              <a:pathLst>
                <a:path w="20911" h="8332" extrusionOk="0">
                  <a:moveTo>
                    <a:pt x="3423" y="0"/>
                  </a:moveTo>
                  <a:cubicBezTo>
                    <a:pt x="1753" y="0"/>
                    <a:pt x="318" y="1287"/>
                    <a:pt x="164" y="2982"/>
                  </a:cubicBezTo>
                  <a:cubicBezTo>
                    <a:pt x="1" y="4776"/>
                    <a:pt x="1338" y="6374"/>
                    <a:pt x="3132" y="6538"/>
                  </a:cubicBezTo>
                  <a:cubicBezTo>
                    <a:pt x="7406" y="6896"/>
                    <a:pt x="12005" y="7484"/>
                    <a:pt x="16833" y="8299"/>
                  </a:cubicBezTo>
                  <a:cubicBezTo>
                    <a:pt x="17028" y="8332"/>
                    <a:pt x="17191" y="8332"/>
                    <a:pt x="17387" y="8332"/>
                  </a:cubicBezTo>
                  <a:cubicBezTo>
                    <a:pt x="18953" y="8332"/>
                    <a:pt x="20323" y="7223"/>
                    <a:pt x="20617" y="5624"/>
                  </a:cubicBezTo>
                  <a:cubicBezTo>
                    <a:pt x="20910" y="3830"/>
                    <a:pt x="19703" y="2134"/>
                    <a:pt x="17909" y="1840"/>
                  </a:cubicBezTo>
                  <a:cubicBezTo>
                    <a:pt x="12918" y="1025"/>
                    <a:pt x="8123" y="405"/>
                    <a:pt x="3719" y="14"/>
                  </a:cubicBezTo>
                  <a:cubicBezTo>
                    <a:pt x="3620" y="5"/>
                    <a:pt x="3521" y="0"/>
                    <a:pt x="34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>
              <a:off x="4062800" y="673600"/>
              <a:ext cx="959050" cy="221000"/>
            </a:xfrm>
            <a:custGeom>
              <a:avLst/>
              <a:gdLst/>
              <a:ahLst/>
              <a:cxnLst/>
              <a:rect l="l" t="t" r="r" b="b"/>
              <a:pathLst>
                <a:path w="38362" h="8840" extrusionOk="0">
                  <a:moveTo>
                    <a:pt x="10797" y="0"/>
                  </a:moveTo>
                  <a:cubicBezTo>
                    <a:pt x="8090" y="0"/>
                    <a:pt x="5480" y="163"/>
                    <a:pt x="3099" y="424"/>
                  </a:cubicBezTo>
                  <a:cubicBezTo>
                    <a:pt x="1305" y="620"/>
                    <a:pt x="0" y="2218"/>
                    <a:pt x="196" y="4012"/>
                  </a:cubicBezTo>
                  <a:cubicBezTo>
                    <a:pt x="379" y="5687"/>
                    <a:pt x="1811" y="6935"/>
                    <a:pt x="3434" y="6935"/>
                  </a:cubicBezTo>
                  <a:cubicBezTo>
                    <a:pt x="3550" y="6935"/>
                    <a:pt x="3667" y="6928"/>
                    <a:pt x="3784" y="6915"/>
                  </a:cubicBezTo>
                  <a:cubicBezTo>
                    <a:pt x="5970" y="6687"/>
                    <a:pt x="8318" y="6557"/>
                    <a:pt x="10797" y="6557"/>
                  </a:cubicBezTo>
                  <a:cubicBezTo>
                    <a:pt x="17419" y="6557"/>
                    <a:pt x="25346" y="7307"/>
                    <a:pt x="34284" y="8807"/>
                  </a:cubicBezTo>
                  <a:cubicBezTo>
                    <a:pt x="34479" y="8807"/>
                    <a:pt x="34642" y="8840"/>
                    <a:pt x="34838" y="8840"/>
                  </a:cubicBezTo>
                  <a:cubicBezTo>
                    <a:pt x="36404" y="8840"/>
                    <a:pt x="37774" y="7698"/>
                    <a:pt x="38068" y="6100"/>
                  </a:cubicBezTo>
                  <a:cubicBezTo>
                    <a:pt x="38361" y="4338"/>
                    <a:pt x="37154" y="2642"/>
                    <a:pt x="35360" y="2349"/>
                  </a:cubicBezTo>
                  <a:cubicBezTo>
                    <a:pt x="26063" y="783"/>
                    <a:pt x="17778" y="0"/>
                    <a:pt x="107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3631400" y="5032425"/>
              <a:ext cx="337625" cy="163125"/>
            </a:xfrm>
            <a:custGeom>
              <a:avLst/>
              <a:gdLst/>
              <a:ahLst/>
              <a:cxnLst/>
              <a:rect l="l" t="t" r="r" b="b"/>
              <a:pathLst>
                <a:path w="13505" h="6525" extrusionOk="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10243" y="6524"/>
                  </a:lnTo>
                  <a:cubicBezTo>
                    <a:pt x="12037" y="6524"/>
                    <a:pt x="13505" y="5056"/>
                    <a:pt x="13505" y="3262"/>
                  </a:cubicBezTo>
                  <a:cubicBezTo>
                    <a:pt x="13505" y="1468"/>
                    <a:pt x="12037" y="0"/>
                    <a:pt x="102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3456875" y="4422425"/>
              <a:ext cx="686675" cy="163125"/>
            </a:xfrm>
            <a:custGeom>
              <a:avLst/>
              <a:gdLst/>
              <a:ahLst/>
              <a:cxnLst/>
              <a:rect l="l" t="t" r="r" b="b"/>
              <a:pathLst>
                <a:path w="27467" h="6525" extrusionOk="0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4"/>
                    <a:pt x="3263" y="6524"/>
                  </a:cubicBezTo>
                  <a:lnTo>
                    <a:pt x="24205" y="6524"/>
                  </a:lnTo>
                  <a:cubicBezTo>
                    <a:pt x="25999" y="6524"/>
                    <a:pt x="27467" y="5057"/>
                    <a:pt x="27467" y="3263"/>
                  </a:cubicBezTo>
                  <a:cubicBezTo>
                    <a:pt x="27467" y="1468"/>
                    <a:pt x="25999" y="1"/>
                    <a:pt x="242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223;p40">
            <a:extLst>
              <a:ext uri="{FF2B5EF4-FFF2-40B4-BE49-F238E27FC236}">
                <a16:creationId xmlns:a16="http://schemas.microsoft.com/office/drawing/2014/main" id="{2DF345DD-6349-F87D-EB10-FDFE20FCDE4B}"/>
              </a:ext>
            </a:extLst>
          </p:cNvPr>
          <p:cNvSpPr txBox="1">
            <a:spLocks/>
          </p:cNvSpPr>
          <p:nvPr/>
        </p:nvSpPr>
        <p:spPr>
          <a:xfrm>
            <a:off x="1951409" y="849200"/>
            <a:ext cx="2085109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 b="1" dirty="0"/>
              <a:t>1.</a:t>
            </a:r>
            <a:r>
              <a:rPr lang="zh-CN" altLang="en-US" sz="2400" b="1" dirty="0"/>
              <a:t>图像增广</a:t>
            </a:r>
            <a:endParaRPr lang="en-US" sz="24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9C47C4-71DD-F6C9-A02B-6A3222FA5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18" y="1617299"/>
            <a:ext cx="5602021" cy="284386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4F90262-E931-E54F-AD45-76605241C8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2709" y="1617299"/>
            <a:ext cx="2888477" cy="2774373"/>
          </a:xfrm>
          <a:prstGeom prst="rect">
            <a:avLst/>
          </a:prstGeom>
        </p:spPr>
      </p:pic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8DE654B4-19E2-49AA-AD27-EDBDC208F50D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332;p30">
            <a:extLst>
              <a:ext uri="{FF2B5EF4-FFF2-40B4-BE49-F238E27FC236}">
                <a16:creationId xmlns:a16="http://schemas.microsoft.com/office/drawing/2014/main" id="{AD7A021E-E3B9-BF21-D8EA-D86CAD3B8596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332;p30">
            <a:extLst>
              <a:ext uri="{FF2B5EF4-FFF2-40B4-BE49-F238E27FC236}">
                <a16:creationId xmlns:a16="http://schemas.microsoft.com/office/drawing/2014/main" id="{24E3B58D-D1AF-4014-2AE5-27ADE61AAA99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2A10793-C20E-A4CD-A9EE-2F95C52EF9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8CDB7AA-E43F-8A2E-7B21-02335DF2EC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472" y="1755300"/>
            <a:ext cx="8865056" cy="26099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40"/>
          <p:cNvSpPr txBox="1">
            <a:spLocks noGrp="1"/>
          </p:cNvSpPr>
          <p:nvPr>
            <p:ph type="title"/>
          </p:nvPr>
        </p:nvSpPr>
        <p:spPr>
          <a:xfrm>
            <a:off x="321918" y="247995"/>
            <a:ext cx="7734000" cy="531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Part4.</a:t>
            </a:r>
            <a:r>
              <a:rPr lang="zh-CN" altLang="en-US" b="1" dirty="0"/>
              <a:t>提分</a:t>
            </a:r>
            <a:r>
              <a:rPr lang="en-US" altLang="zh-CN" b="1" dirty="0"/>
              <a:t>trick</a:t>
            </a:r>
            <a:endParaRPr b="1" dirty="0">
              <a:solidFill>
                <a:srgbClr val="FFC39F"/>
              </a:solidFill>
            </a:endParaRPr>
          </a:p>
        </p:txBody>
      </p:sp>
      <p:grpSp>
        <p:nvGrpSpPr>
          <p:cNvPr id="1252" name="Google Shape;1252;p40"/>
          <p:cNvGrpSpPr/>
          <p:nvPr/>
        </p:nvGrpSpPr>
        <p:grpSpPr>
          <a:xfrm>
            <a:off x="4864136" y="1682391"/>
            <a:ext cx="319747" cy="436325"/>
            <a:chOff x="1887850" y="238125"/>
            <a:chExt cx="3824725" cy="5219200"/>
          </a:xfrm>
        </p:grpSpPr>
        <p:sp>
          <p:nvSpPr>
            <p:cNvPr id="1253" name="Google Shape;1253;p40"/>
            <p:cNvSpPr/>
            <p:nvPr/>
          </p:nvSpPr>
          <p:spPr>
            <a:xfrm>
              <a:off x="1887850" y="238125"/>
              <a:ext cx="3824725" cy="5219200"/>
            </a:xfrm>
            <a:custGeom>
              <a:avLst/>
              <a:gdLst/>
              <a:ahLst/>
              <a:cxnLst/>
              <a:rect l="l" t="t" r="r" b="b"/>
              <a:pathLst>
                <a:path w="152989" h="208768" extrusionOk="0">
                  <a:moveTo>
                    <a:pt x="55194" y="6524"/>
                  </a:moveTo>
                  <a:cubicBezTo>
                    <a:pt x="66024" y="6524"/>
                    <a:pt x="71275" y="8807"/>
                    <a:pt x="73233" y="9949"/>
                  </a:cubicBezTo>
                  <a:cubicBezTo>
                    <a:pt x="73233" y="10047"/>
                    <a:pt x="73233" y="10145"/>
                    <a:pt x="73233" y="10243"/>
                  </a:cubicBezTo>
                  <a:lnTo>
                    <a:pt x="73233" y="82952"/>
                  </a:lnTo>
                  <a:cubicBezTo>
                    <a:pt x="69547" y="81517"/>
                    <a:pt x="63805" y="80180"/>
                    <a:pt x="55194" y="80180"/>
                  </a:cubicBezTo>
                  <a:cubicBezTo>
                    <a:pt x="42146" y="80180"/>
                    <a:pt x="27500" y="82952"/>
                    <a:pt x="20552" y="84420"/>
                  </a:cubicBezTo>
                  <a:lnTo>
                    <a:pt x="20552" y="10928"/>
                  </a:lnTo>
                  <a:cubicBezTo>
                    <a:pt x="26488" y="9623"/>
                    <a:pt x="41950" y="6524"/>
                    <a:pt x="55194" y="6524"/>
                  </a:cubicBezTo>
                  <a:close/>
                  <a:moveTo>
                    <a:pt x="97861" y="6524"/>
                  </a:moveTo>
                  <a:cubicBezTo>
                    <a:pt x="111104" y="6524"/>
                    <a:pt x="126566" y="9623"/>
                    <a:pt x="132503" y="10928"/>
                  </a:cubicBezTo>
                  <a:lnTo>
                    <a:pt x="132503" y="84420"/>
                  </a:lnTo>
                  <a:cubicBezTo>
                    <a:pt x="125555" y="82952"/>
                    <a:pt x="110909" y="80180"/>
                    <a:pt x="97861" y="80180"/>
                  </a:cubicBezTo>
                  <a:cubicBezTo>
                    <a:pt x="89184" y="80180"/>
                    <a:pt x="83443" y="81517"/>
                    <a:pt x="79757" y="82952"/>
                  </a:cubicBezTo>
                  <a:lnTo>
                    <a:pt x="79757" y="10243"/>
                  </a:lnTo>
                  <a:cubicBezTo>
                    <a:pt x="79757" y="10145"/>
                    <a:pt x="79757" y="10080"/>
                    <a:pt x="79757" y="9982"/>
                  </a:cubicBezTo>
                  <a:cubicBezTo>
                    <a:pt x="81681" y="8840"/>
                    <a:pt x="86900" y="6524"/>
                    <a:pt x="97861" y="6524"/>
                  </a:cubicBezTo>
                  <a:close/>
                  <a:moveTo>
                    <a:pt x="13995" y="16995"/>
                  </a:moveTo>
                  <a:lnTo>
                    <a:pt x="13995" y="88530"/>
                  </a:lnTo>
                  <a:cubicBezTo>
                    <a:pt x="13995" y="89509"/>
                    <a:pt x="14452" y="90455"/>
                    <a:pt x="15267" y="91075"/>
                  </a:cubicBezTo>
                  <a:cubicBezTo>
                    <a:pt x="15851" y="91537"/>
                    <a:pt x="16561" y="91781"/>
                    <a:pt x="17290" y="91781"/>
                  </a:cubicBezTo>
                  <a:cubicBezTo>
                    <a:pt x="17539" y="91781"/>
                    <a:pt x="17791" y="91753"/>
                    <a:pt x="18040" y="91694"/>
                  </a:cubicBezTo>
                  <a:cubicBezTo>
                    <a:pt x="18268" y="91629"/>
                    <a:pt x="38460" y="86736"/>
                    <a:pt x="55194" y="86736"/>
                  </a:cubicBezTo>
                  <a:cubicBezTo>
                    <a:pt x="58097" y="86736"/>
                    <a:pt x="60609" y="86899"/>
                    <a:pt x="62762" y="87160"/>
                  </a:cubicBezTo>
                  <a:lnTo>
                    <a:pt x="62762" y="97631"/>
                  </a:lnTo>
                  <a:lnTo>
                    <a:pt x="10244" y="97631"/>
                  </a:lnTo>
                  <a:cubicBezTo>
                    <a:pt x="8189" y="97631"/>
                    <a:pt x="6558" y="95968"/>
                    <a:pt x="6558" y="93913"/>
                  </a:cubicBezTo>
                  <a:lnTo>
                    <a:pt x="6558" y="20714"/>
                  </a:lnTo>
                  <a:cubicBezTo>
                    <a:pt x="6558" y="18659"/>
                    <a:pt x="8189" y="16995"/>
                    <a:pt x="10244" y="16995"/>
                  </a:cubicBezTo>
                  <a:close/>
                  <a:moveTo>
                    <a:pt x="142746" y="16995"/>
                  </a:moveTo>
                  <a:cubicBezTo>
                    <a:pt x="144801" y="16995"/>
                    <a:pt x="146432" y="18659"/>
                    <a:pt x="146432" y="20714"/>
                  </a:cubicBezTo>
                  <a:lnTo>
                    <a:pt x="146432" y="93913"/>
                  </a:lnTo>
                  <a:cubicBezTo>
                    <a:pt x="146432" y="95968"/>
                    <a:pt x="144801" y="97631"/>
                    <a:pt x="142746" y="97631"/>
                  </a:cubicBezTo>
                  <a:lnTo>
                    <a:pt x="90228" y="97631"/>
                  </a:lnTo>
                  <a:lnTo>
                    <a:pt x="90228" y="87160"/>
                  </a:lnTo>
                  <a:cubicBezTo>
                    <a:pt x="92380" y="86899"/>
                    <a:pt x="94925" y="86736"/>
                    <a:pt x="97861" y="86736"/>
                  </a:cubicBezTo>
                  <a:cubicBezTo>
                    <a:pt x="114529" y="86736"/>
                    <a:pt x="134786" y="91629"/>
                    <a:pt x="134982" y="91694"/>
                  </a:cubicBezTo>
                  <a:cubicBezTo>
                    <a:pt x="135231" y="91753"/>
                    <a:pt x="135485" y="91781"/>
                    <a:pt x="135737" y="91781"/>
                  </a:cubicBezTo>
                  <a:cubicBezTo>
                    <a:pt x="136475" y="91781"/>
                    <a:pt x="137204" y="91537"/>
                    <a:pt x="137787" y="91075"/>
                  </a:cubicBezTo>
                  <a:cubicBezTo>
                    <a:pt x="138570" y="90455"/>
                    <a:pt x="139027" y="89509"/>
                    <a:pt x="139027" y="88530"/>
                  </a:cubicBezTo>
                  <a:lnTo>
                    <a:pt x="139027" y="16995"/>
                  </a:lnTo>
                  <a:close/>
                  <a:moveTo>
                    <a:pt x="62762" y="118117"/>
                  </a:moveTo>
                  <a:lnTo>
                    <a:pt x="62762" y="125521"/>
                  </a:lnTo>
                  <a:lnTo>
                    <a:pt x="51867" y="125521"/>
                  </a:lnTo>
                  <a:lnTo>
                    <a:pt x="51867" y="121803"/>
                  </a:lnTo>
                  <a:cubicBezTo>
                    <a:pt x="51867" y="119780"/>
                    <a:pt x="53530" y="118117"/>
                    <a:pt x="55585" y="118117"/>
                  </a:cubicBezTo>
                  <a:close/>
                  <a:moveTo>
                    <a:pt x="97404" y="118117"/>
                  </a:moveTo>
                  <a:cubicBezTo>
                    <a:pt x="99459" y="118117"/>
                    <a:pt x="101123" y="119780"/>
                    <a:pt x="101123" y="121803"/>
                  </a:cubicBezTo>
                  <a:lnTo>
                    <a:pt x="101123" y="125521"/>
                  </a:lnTo>
                  <a:lnTo>
                    <a:pt x="90228" y="125521"/>
                  </a:lnTo>
                  <a:lnTo>
                    <a:pt x="90228" y="118117"/>
                  </a:lnTo>
                  <a:close/>
                  <a:moveTo>
                    <a:pt x="83671" y="88498"/>
                  </a:moveTo>
                  <a:lnTo>
                    <a:pt x="83671" y="142745"/>
                  </a:lnTo>
                  <a:cubicBezTo>
                    <a:pt x="83671" y="144245"/>
                    <a:pt x="84715" y="145550"/>
                    <a:pt x="86150" y="145909"/>
                  </a:cubicBezTo>
                  <a:lnTo>
                    <a:pt x="76495" y="155564"/>
                  </a:lnTo>
                  <a:lnTo>
                    <a:pt x="66839" y="145909"/>
                  </a:lnTo>
                  <a:cubicBezTo>
                    <a:pt x="68274" y="145550"/>
                    <a:pt x="69318" y="144245"/>
                    <a:pt x="69318" y="142745"/>
                  </a:cubicBezTo>
                  <a:lnTo>
                    <a:pt x="69318" y="88498"/>
                  </a:lnTo>
                  <a:cubicBezTo>
                    <a:pt x="72548" y="89509"/>
                    <a:pt x="73918" y="90585"/>
                    <a:pt x="74179" y="90781"/>
                  </a:cubicBezTo>
                  <a:cubicBezTo>
                    <a:pt x="74798" y="91531"/>
                    <a:pt x="75549" y="91923"/>
                    <a:pt x="76527" y="91923"/>
                  </a:cubicBezTo>
                  <a:cubicBezTo>
                    <a:pt x="77473" y="91923"/>
                    <a:pt x="78256" y="91531"/>
                    <a:pt x="78876" y="90781"/>
                  </a:cubicBezTo>
                  <a:cubicBezTo>
                    <a:pt x="79104" y="90585"/>
                    <a:pt x="80507" y="89509"/>
                    <a:pt x="83671" y="88498"/>
                  </a:cubicBezTo>
                  <a:close/>
                  <a:moveTo>
                    <a:pt x="101123" y="132045"/>
                  </a:moveTo>
                  <a:lnTo>
                    <a:pt x="101123" y="181301"/>
                  </a:lnTo>
                  <a:lnTo>
                    <a:pt x="51867" y="181301"/>
                  </a:lnTo>
                  <a:lnTo>
                    <a:pt x="51867" y="132045"/>
                  </a:lnTo>
                  <a:lnTo>
                    <a:pt x="62762" y="132045"/>
                  </a:lnTo>
                  <a:lnTo>
                    <a:pt x="62762" y="139483"/>
                  </a:lnTo>
                  <a:lnTo>
                    <a:pt x="59076" y="139483"/>
                  </a:lnTo>
                  <a:cubicBezTo>
                    <a:pt x="57738" y="139483"/>
                    <a:pt x="56531" y="140265"/>
                    <a:pt x="56042" y="141472"/>
                  </a:cubicBezTo>
                  <a:cubicBezTo>
                    <a:pt x="55520" y="142712"/>
                    <a:pt x="55814" y="144115"/>
                    <a:pt x="56760" y="145061"/>
                  </a:cubicBezTo>
                  <a:lnTo>
                    <a:pt x="74179" y="162480"/>
                  </a:lnTo>
                  <a:cubicBezTo>
                    <a:pt x="74831" y="163132"/>
                    <a:pt x="75646" y="163426"/>
                    <a:pt x="76495" y="163426"/>
                  </a:cubicBezTo>
                  <a:cubicBezTo>
                    <a:pt x="77343" y="163426"/>
                    <a:pt x="78158" y="163132"/>
                    <a:pt x="78811" y="162480"/>
                  </a:cubicBezTo>
                  <a:lnTo>
                    <a:pt x="96230" y="145061"/>
                  </a:lnTo>
                  <a:cubicBezTo>
                    <a:pt x="97176" y="144115"/>
                    <a:pt x="97469" y="142712"/>
                    <a:pt x="96947" y="141472"/>
                  </a:cubicBezTo>
                  <a:cubicBezTo>
                    <a:pt x="96458" y="140265"/>
                    <a:pt x="95251" y="139483"/>
                    <a:pt x="93914" y="139483"/>
                  </a:cubicBezTo>
                  <a:lnTo>
                    <a:pt x="90228" y="139483"/>
                  </a:lnTo>
                  <a:lnTo>
                    <a:pt x="90228" y="132045"/>
                  </a:lnTo>
                  <a:close/>
                  <a:moveTo>
                    <a:pt x="101123" y="187858"/>
                  </a:moveTo>
                  <a:lnTo>
                    <a:pt x="101123" y="198524"/>
                  </a:lnTo>
                  <a:cubicBezTo>
                    <a:pt x="101123" y="200580"/>
                    <a:pt x="99459" y="202243"/>
                    <a:pt x="97404" y="202243"/>
                  </a:cubicBezTo>
                  <a:lnTo>
                    <a:pt x="55585" y="202243"/>
                  </a:lnTo>
                  <a:cubicBezTo>
                    <a:pt x="53530" y="202243"/>
                    <a:pt x="51867" y="200580"/>
                    <a:pt x="51867" y="198524"/>
                  </a:cubicBezTo>
                  <a:lnTo>
                    <a:pt x="51867" y="187858"/>
                  </a:lnTo>
                  <a:close/>
                  <a:moveTo>
                    <a:pt x="55194" y="0"/>
                  </a:moveTo>
                  <a:cubicBezTo>
                    <a:pt x="37677" y="0"/>
                    <a:pt x="17355" y="4926"/>
                    <a:pt x="16507" y="5154"/>
                  </a:cubicBezTo>
                  <a:cubicBezTo>
                    <a:pt x="15039" y="5513"/>
                    <a:pt x="13995" y="6818"/>
                    <a:pt x="13995" y="8318"/>
                  </a:cubicBezTo>
                  <a:lnTo>
                    <a:pt x="13995" y="10471"/>
                  </a:lnTo>
                  <a:lnTo>
                    <a:pt x="10244" y="10471"/>
                  </a:lnTo>
                  <a:cubicBezTo>
                    <a:pt x="4600" y="10471"/>
                    <a:pt x="1" y="15070"/>
                    <a:pt x="1" y="20714"/>
                  </a:cubicBezTo>
                  <a:lnTo>
                    <a:pt x="1" y="93913"/>
                  </a:lnTo>
                  <a:cubicBezTo>
                    <a:pt x="1" y="99556"/>
                    <a:pt x="4600" y="104155"/>
                    <a:pt x="10244" y="104155"/>
                  </a:cubicBezTo>
                  <a:lnTo>
                    <a:pt x="62762" y="104155"/>
                  </a:lnTo>
                  <a:lnTo>
                    <a:pt x="62762" y="111560"/>
                  </a:lnTo>
                  <a:lnTo>
                    <a:pt x="55585" y="111560"/>
                  </a:lnTo>
                  <a:cubicBezTo>
                    <a:pt x="49942" y="111560"/>
                    <a:pt x="45343" y="116159"/>
                    <a:pt x="45343" y="121803"/>
                  </a:cubicBezTo>
                  <a:lnTo>
                    <a:pt x="45343" y="198524"/>
                  </a:lnTo>
                  <a:cubicBezTo>
                    <a:pt x="45343" y="204168"/>
                    <a:pt x="49942" y="208767"/>
                    <a:pt x="55585" y="208767"/>
                  </a:cubicBezTo>
                  <a:lnTo>
                    <a:pt x="97404" y="208767"/>
                  </a:lnTo>
                  <a:cubicBezTo>
                    <a:pt x="103047" y="208767"/>
                    <a:pt x="107647" y="204168"/>
                    <a:pt x="107647" y="198524"/>
                  </a:cubicBezTo>
                  <a:lnTo>
                    <a:pt x="107647" y="121803"/>
                  </a:lnTo>
                  <a:cubicBezTo>
                    <a:pt x="107647" y="116159"/>
                    <a:pt x="103047" y="111560"/>
                    <a:pt x="97404" y="111560"/>
                  </a:cubicBezTo>
                  <a:lnTo>
                    <a:pt x="90228" y="111560"/>
                  </a:lnTo>
                  <a:lnTo>
                    <a:pt x="90228" y="104155"/>
                  </a:lnTo>
                  <a:lnTo>
                    <a:pt x="142746" y="104155"/>
                  </a:lnTo>
                  <a:cubicBezTo>
                    <a:pt x="148389" y="104155"/>
                    <a:pt x="152988" y="99556"/>
                    <a:pt x="152988" y="93913"/>
                  </a:cubicBezTo>
                  <a:lnTo>
                    <a:pt x="152988" y="20714"/>
                  </a:lnTo>
                  <a:cubicBezTo>
                    <a:pt x="152988" y="15070"/>
                    <a:pt x="148389" y="10471"/>
                    <a:pt x="142746" y="10471"/>
                  </a:cubicBezTo>
                  <a:lnTo>
                    <a:pt x="139027" y="10471"/>
                  </a:lnTo>
                  <a:lnTo>
                    <a:pt x="139027" y="8318"/>
                  </a:lnTo>
                  <a:cubicBezTo>
                    <a:pt x="139027" y="6818"/>
                    <a:pt x="138016" y="5513"/>
                    <a:pt x="136548" y="5154"/>
                  </a:cubicBezTo>
                  <a:cubicBezTo>
                    <a:pt x="135700" y="4926"/>
                    <a:pt x="115345" y="0"/>
                    <a:pt x="97861" y="0"/>
                  </a:cubicBezTo>
                  <a:cubicBezTo>
                    <a:pt x="86020" y="0"/>
                    <a:pt x="79593" y="2512"/>
                    <a:pt x="76527" y="4306"/>
                  </a:cubicBezTo>
                  <a:cubicBezTo>
                    <a:pt x="73428" y="2512"/>
                    <a:pt x="67035" y="0"/>
                    <a:pt x="5519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3018150" y="1719875"/>
              <a:ext cx="519475" cy="172900"/>
            </a:xfrm>
            <a:custGeom>
              <a:avLst/>
              <a:gdLst/>
              <a:ahLst/>
              <a:cxnLst/>
              <a:rect l="l" t="t" r="r" b="b"/>
              <a:pathLst>
                <a:path w="20779" h="6916" extrusionOk="0">
                  <a:moveTo>
                    <a:pt x="9982" y="0"/>
                  </a:moveTo>
                  <a:cubicBezTo>
                    <a:pt x="7862" y="0"/>
                    <a:pt x="5578" y="66"/>
                    <a:pt x="3197" y="229"/>
                  </a:cubicBezTo>
                  <a:cubicBezTo>
                    <a:pt x="1370" y="326"/>
                    <a:pt x="0" y="1892"/>
                    <a:pt x="131" y="3686"/>
                  </a:cubicBezTo>
                  <a:cubicBezTo>
                    <a:pt x="225" y="5420"/>
                    <a:pt x="1690" y="6758"/>
                    <a:pt x="3408" y="6758"/>
                  </a:cubicBezTo>
                  <a:cubicBezTo>
                    <a:pt x="3468" y="6758"/>
                    <a:pt x="3528" y="6756"/>
                    <a:pt x="3588" y="6753"/>
                  </a:cubicBezTo>
                  <a:cubicBezTo>
                    <a:pt x="5839" y="6622"/>
                    <a:pt x="7992" y="6557"/>
                    <a:pt x="9982" y="6557"/>
                  </a:cubicBezTo>
                  <a:cubicBezTo>
                    <a:pt x="12461" y="6557"/>
                    <a:pt x="14810" y="6655"/>
                    <a:pt x="16995" y="6883"/>
                  </a:cubicBezTo>
                  <a:cubicBezTo>
                    <a:pt x="17093" y="6916"/>
                    <a:pt x="17223" y="6916"/>
                    <a:pt x="17354" y="6916"/>
                  </a:cubicBezTo>
                  <a:cubicBezTo>
                    <a:pt x="18985" y="6916"/>
                    <a:pt x="20388" y="5676"/>
                    <a:pt x="20583" y="4013"/>
                  </a:cubicBezTo>
                  <a:cubicBezTo>
                    <a:pt x="20779" y="2218"/>
                    <a:pt x="19474" y="587"/>
                    <a:pt x="17680" y="392"/>
                  </a:cubicBezTo>
                  <a:cubicBezTo>
                    <a:pt x="15299" y="131"/>
                    <a:pt x="12689" y="0"/>
                    <a:pt x="998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2578600" y="1763050"/>
              <a:ext cx="263425" cy="177850"/>
            </a:xfrm>
            <a:custGeom>
              <a:avLst/>
              <a:gdLst/>
              <a:ahLst/>
              <a:cxnLst/>
              <a:rect l="l" t="t" r="r" b="b"/>
              <a:pathLst>
                <a:path w="10537" h="7114" extrusionOk="0">
                  <a:moveTo>
                    <a:pt x="7002" y="0"/>
                  </a:moveTo>
                  <a:cubicBezTo>
                    <a:pt x="6844" y="0"/>
                    <a:pt x="6685" y="11"/>
                    <a:pt x="6524" y="35"/>
                  </a:cubicBezTo>
                  <a:cubicBezTo>
                    <a:pt x="5382" y="230"/>
                    <a:pt x="4175" y="394"/>
                    <a:pt x="3001" y="622"/>
                  </a:cubicBezTo>
                  <a:cubicBezTo>
                    <a:pt x="1207" y="916"/>
                    <a:pt x="0" y="2579"/>
                    <a:pt x="326" y="4373"/>
                  </a:cubicBezTo>
                  <a:cubicBezTo>
                    <a:pt x="587" y="5972"/>
                    <a:pt x="1957" y="7113"/>
                    <a:pt x="3523" y="7113"/>
                  </a:cubicBezTo>
                  <a:cubicBezTo>
                    <a:pt x="3719" y="7113"/>
                    <a:pt x="3882" y="7081"/>
                    <a:pt x="4077" y="7048"/>
                  </a:cubicBezTo>
                  <a:cubicBezTo>
                    <a:pt x="5219" y="6852"/>
                    <a:pt x="6394" y="6689"/>
                    <a:pt x="7503" y="6526"/>
                  </a:cubicBezTo>
                  <a:cubicBezTo>
                    <a:pt x="9297" y="6265"/>
                    <a:pt x="10536" y="4602"/>
                    <a:pt x="10243" y="2807"/>
                  </a:cubicBezTo>
                  <a:cubicBezTo>
                    <a:pt x="10005" y="1174"/>
                    <a:pt x="8605" y="0"/>
                    <a:pt x="70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2578600" y="1371650"/>
              <a:ext cx="959025" cy="220200"/>
            </a:xfrm>
            <a:custGeom>
              <a:avLst/>
              <a:gdLst/>
              <a:ahLst/>
              <a:cxnLst/>
              <a:rect l="l" t="t" r="r" b="b"/>
              <a:pathLst>
                <a:path w="38361" h="8808" extrusionOk="0">
                  <a:moveTo>
                    <a:pt x="27564" y="1"/>
                  </a:moveTo>
                  <a:cubicBezTo>
                    <a:pt x="20583" y="1"/>
                    <a:pt x="12298" y="783"/>
                    <a:pt x="3001" y="2317"/>
                  </a:cubicBezTo>
                  <a:cubicBezTo>
                    <a:pt x="1207" y="2610"/>
                    <a:pt x="0" y="4306"/>
                    <a:pt x="326" y="6068"/>
                  </a:cubicBezTo>
                  <a:cubicBezTo>
                    <a:pt x="587" y="7666"/>
                    <a:pt x="1957" y="8808"/>
                    <a:pt x="3523" y="8808"/>
                  </a:cubicBezTo>
                  <a:cubicBezTo>
                    <a:pt x="3719" y="8808"/>
                    <a:pt x="3882" y="8808"/>
                    <a:pt x="4077" y="8775"/>
                  </a:cubicBezTo>
                  <a:cubicBezTo>
                    <a:pt x="13015" y="7275"/>
                    <a:pt x="20942" y="6525"/>
                    <a:pt x="27564" y="6525"/>
                  </a:cubicBezTo>
                  <a:cubicBezTo>
                    <a:pt x="30043" y="6525"/>
                    <a:pt x="32392" y="6655"/>
                    <a:pt x="34577" y="6883"/>
                  </a:cubicBezTo>
                  <a:cubicBezTo>
                    <a:pt x="34697" y="6896"/>
                    <a:pt x="34816" y="6903"/>
                    <a:pt x="34933" y="6903"/>
                  </a:cubicBezTo>
                  <a:cubicBezTo>
                    <a:pt x="36578" y="6903"/>
                    <a:pt x="37983" y="5655"/>
                    <a:pt x="38165" y="3980"/>
                  </a:cubicBezTo>
                  <a:cubicBezTo>
                    <a:pt x="38361" y="2186"/>
                    <a:pt x="37056" y="588"/>
                    <a:pt x="35262" y="392"/>
                  </a:cubicBezTo>
                  <a:cubicBezTo>
                    <a:pt x="32881" y="131"/>
                    <a:pt x="30271" y="1"/>
                    <a:pt x="275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3280725" y="1024950"/>
              <a:ext cx="256900" cy="170575"/>
            </a:xfrm>
            <a:custGeom>
              <a:avLst/>
              <a:gdLst/>
              <a:ahLst/>
              <a:cxnLst/>
              <a:rect l="l" t="t" r="r" b="b"/>
              <a:pathLst>
                <a:path w="10276" h="6823" extrusionOk="0">
                  <a:moveTo>
                    <a:pt x="3344" y="0"/>
                  </a:moveTo>
                  <a:cubicBezTo>
                    <a:pt x="1597" y="0"/>
                    <a:pt x="162" y="1369"/>
                    <a:pt x="99" y="3104"/>
                  </a:cubicBezTo>
                  <a:cubicBezTo>
                    <a:pt x="1" y="4898"/>
                    <a:pt x="1371" y="6431"/>
                    <a:pt x="3165" y="6529"/>
                  </a:cubicBezTo>
                  <a:cubicBezTo>
                    <a:pt x="4307" y="6594"/>
                    <a:pt x="5416" y="6692"/>
                    <a:pt x="6492" y="6790"/>
                  </a:cubicBezTo>
                  <a:cubicBezTo>
                    <a:pt x="6590" y="6823"/>
                    <a:pt x="6720" y="6823"/>
                    <a:pt x="6851" y="6823"/>
                  </a:cubicBezTo>
                  <a:cubicBezTo>
                    <a:pt x="8482" y="6823"/>
                    <a:pt x="9885" y="5583"/>
                    <a:pt x="10080" y="3920"/>
                  </a:cubicBezTo>
                  <a:cubicBezTo>
                    <a:pt x="10276" y="2125"/>
                    <a:pt x="8971" y="494"/>
                    <a:pt x="7177" y="299"/>
                  </a:cubicBezTo>
                  <a:cubicBezTo>
                    <a:pt x="6003" y="168"/>
                    <a:pt x="4763" y="70"/>
                    <a:pt x="3524" y="5"/>
                  </a:cubicBezTo>
                  <a:cubicBezTo>
                    <a:pt x="3463" y="2"/>
                    <a:pt x="3403" y="0"/>
                    <a:pt x="3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2578600" y="1034525"/>
              <a:ext cx="522750" cy="208300"/>
            </a:xfrm>
            <a:custGeom>
              <a:avLst/>
              <a:gdLst/>
              <a:ahLst/>
              <a:cxnLst/>
              <a:rect l="l" t="t" r="r" b="b"/>
              <a:pathLst>
                <a:path w="20910" h="8332" extrusionOk="0">
                  <a:moveTo>
                    <a:pt x="17487" y="0"/>
                  </a:moveTo>
                  <a:cubicBezTo>
                    <a:pt x="17389" y="0"/>
                    <a:pt x="17290" y="5"/>
                    <a:pt x="17191" y="14"/>
                  </a:cubicBezTo>
                  <a:cubicBezTo>
                    <a:pt x="12787" y="405"/>
                    <a:pt x="7992" y="1025"/>
                    <a:pt x="3001" y="1840"/>
                  </a:cubicBezTo>
                  <a:cubicBezTo>
                    <a:pt x="1207" y="2134"/>
                    <a:pt x="0" y="3830"/>
                    <a:pt x="326" y="5624"/>
                  </a:cubicBezTo>
                  <a:cubicBezTo>
                    <a:pt x="587" y="7223"/>
                    <a:pt x="1957" y="8332"/>
                    <a:pt x="3523" y="8332"/>
                  </a:cubicBezTo>
                  <a:cubicBezTo>
                    <a:pt x="3719" y="8332"/>
                    <a:pt x="3882" y="8332"/>
                    <a:pt x="4077" y="8299"/>
                  </a:cubicBezTo>
                  <a:cubicBezTo>
                    <a:pt x="8905" y="7484"/>
                    <a:pt x="13505" y="6896"/>
                    <a:pt x="17778" y="6538"/>
                  </a:cubicBezTo>
                  <a:cubicBezTo>
                    <a:pt x="19572" y="6374"/>
                    <a:pt x="20909" y="4776"/>
                    <a:pt x="20746" y="2982"/>
                  </a:cubicBezTo>
                  <a:cubicBezTo>
                    <a:pt x="20592" y="1287"/>
                    <a:pt x="19158" y="0"/>
                    <a:pt x="174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2578600" y="673600"/>
              <a:ext cx="959025" cy="221000"/>
            </a:xfrm>
            <a:custGeom>
              <a:avLst/>
              <a:gdLst/>
              <a:ahLst/>
              <a:cxnLst/>
              <a:rect l="l" t="t" r="r" b="b"/>
              <a:pathLst>
                <a:path w="38361" h="8840" extrusionOk="0">
                  <a:moveTo>
                    <a:pt x="27564" y="0"/>
                  </a:moveTo>
                  <a:cubicBezTo>
                    <a:pt x="20583" y="0"/>
                    <a:pt x="12298" y="783"/>
                    <a:pt x="3001" y="2349"/>
                  </a:cubicBezTo>
                  <a:cubicBezTo>
                    <a:pt x="1207" y="2642"/>
                    <a:pt x="0" y="4338"/>
                    <a:pt x="326" y="6100"/>
                  </a:cubicBezTo>
                  <a:cubicBezTo>
                    <a:pt x="587" y="7698"/>
                    <a:pt x="1957" y="8840"/>
                    <a:pt x="3523" y="8840"/>
                  </a:cubicBezTo>
                  <a:cubicBezTo>
                    <a:pt x="3719" y="8840"/>
                    <a:pt x="3882" y="8807"/>
                    <a:pt x="4077" y="8807"/>
                  </a:cubicBezTo>
                  <a:cubicBezTo>
                    <a:pt x="13015" y="7307"/>
                    <a:pt x="20942" y="6557"/>
                    <a:pt x="27564" y="6557"/>
                  </a:cubicBezTo>
                  <a:cubicBezTo>
                    <a:pt x="30043" y="6557"/>
                    <a:pt x="32392" y="6687"/>
                    <a:pt x="34577" y="6915"/>
                  </a:cubicBezTo>
                  <a:cubicBezTo>
                    <a:pt x="34697" y="6928"/>
                    <a:pt x="34816" y="6935"/>
                    <a:pt x="34933" y="6935"/>
                  </a:cubicBezTo>
                  <a:cubicBezTo>
                    <a:pt x="36578" y="6935"/>
                    <a:pt x="37983" y="5687"/>
                    <a:pt x="38165" y="4012"/>
                  </a:cubicBezTo>
                  <a:cubicBezTo>
                    <a:pt x="38361" y="2218"/>
                    <a:pt x="37056" y="620"/>
                    <a:pt x="35262" y="424"/>
                  </a:cubicBezTo>
                  <a:cubicBezTo>
                    <a:pt x="32881" y="163"/>
                    <a:pt x="30271" y="0"/>
                    <a:pt x="275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4062800" y="1719875"/>
              <a:ext cx="519500" cy="172900"/>
            </a:xfrm>
            <a:custGeom>
              <a:avLst/>
              <a:gdLst/>
              <a:ahLst/>
              <a:cxnLst/>
              <a:rect l="l" t="t" r="r" b="b"/>
              <a:pathLst>
                <a:path w="20780" h="6916" extrusionOk="0">
                  <a:moveTo>
                    <a:pt x="10797" y="0"/>
                  </a:moveTo>
                  <a:cubicBezTo>
                    <a:pt x="8090" y="0"/>
                    <a:pt x="5480" y="131"/>
                    <a:pt x="3099" y="392"/>
                  </a:cubicBezTo>
                  <a:cubicBezTo>
                    <a:pt x="1305" y="587"/>
                    <a:pt x="0" y="2218"/>
                    <a:pt x="196" y="4013"/>
                  </a:cubicBezTo>
                  <a:cubicBezTo>
                    <a:pt x="392" y="5676"/>
                    <a:pt x="1794" y="6916"/>
                    <a:pt x="3425" y="6916"/>
                  </a:cubicBezTo>
                  <a:cubicBezTo>
                    <a:pt x="3556" y="6916"/>
                    <a:pt x="3686" y="6916"/>
                    <a:pt x="3784" y="6883"/>
                  </a:cubicBezTo>
                  <a:cubicBezTo>
                    <a:pt x="5970" y="6655"/>
                    <a:pt x="8318" y="6557"/>
                    <a:pt x="10797" y="6557"/>
                  </a:cubicBezTo>
                  <a:cubicBezTo>
                    <a:pt x="12787" y="6557"/>
                    <a:pt x="14940" y="6622"/>
                    <a:pt x="17191" y="6753"/>
                  </a:cubicBezTo>
                  <a:cubicBezTo>
                    <a:pt x="17268" y="6758"/>
                    <a:pt x="17346" y="6761"/>
                    <a:pt x="17422" y="6761"/>
                  </a:cubicBezTo>
                  <a:cubicBezTo>
                    <a:pt x="19118" y="6761"/>
                    <a:pt x="20555" y="5403"/>
                    <a:pt x="20649" y="3686"/>
                  </a:cubicBezTo>
                  <a:cubicBezTo>
                    <a:pt x="20779" y="1892"/>
                    <a:pt x="19409" y="326"/>
                    <a:pt x="17582" y="229"/>
                  </a:cubicBezTo>
                  <a:cubicBezTo>
                    <a:pt x="15234" y="66"/>
                    <a:pt x="12918" y="0"/>
                    <a:pt x="107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4759225" y="1763050"/>
              <a:ext cx="262625" cy="177850"/>
            </a:xfrm>
            <a:custGeom>
              <a:avLst/>
              <a:gdLst/>
              <a:ahLst/>
              <a:cxnLst/>
              <a:rect l="l" t="t" r="r" b="b"/>
              <a:pathLst>
                <a:path w="10505" h="7114" extrusionOk="0">
                  <a:moveTo>
                    <a:pt x="3503" y="0"/>
                  </a:moveTo>
                  <a:cubicBezTo>
                    <a:pt x="1900" y="0"/>
                    <a:pt x="499" y="1174"/>
                    <a:pt x="261" y="2807"/>
                  </a:cubicBezTo>
                  <a:cubicBezTo>
                    <a:pt x="1" y="4602"/>
                    <a:pt x="1207" y="6265"/>
                    <a:pt x="3002" y="6526"/>
                  </a:cubicBezTo>
                  <a:cubicBezTo>
                    <a:pt x="4143" y="6689"/>
                    <a:pt x="5285" y="6852"/>
                    <a:pt x="6427" y="7048"/>
                  </a:cubicBezTo>
                  <a:cubicBezTo>
                    <a:pt x="6622" y="7081"/>
                    <a:pt x="6785" y="7113"/>
                    <a:pt x="6981" y="7113"/>
                  </a:cubicBezTo>
                  <a:cubicBezTo>
                    <a:pt x="8547" y="7113"/>
                    <a:pt x="9917" y="5972"/>
                    <a:pt x="10211" y="4373"/>
                  </a:cubicBezTo>
                  <a:cubicBezTo>
                    <a:pt x="10504" y="2579"/>
                    <a:pt x="9297" y="916"/>
                    <a:pt x="7503" y="622"/>
                  </a:cubicBezTo>
                  <a:cubicBezTo>
                    <a:pt x="6329" y="394"/>
                    <a:pt x="5122" y="230"/>
                    <a:pt x="3980" y="35"/>
                  </a:cubicBezTo>
                  <a:cubicBezTo>
                    <a:pt x="3820" y="11"/>
                    <a:pt x="3660" y="0"/>
                    <a:pt x="3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4062800" y="1371650"/>
              <a:ext cx="959050" cy="220200"/>
            </a:xfrm>
            <a:custGeom>
              <a:avLst/>
              <a:gdLst/>
              <a:ahLst/>
              <a:cxnLst/>
              <a:rect l="l" t="t" r="r" b="b"/>
              <a:pathLst>
                <a:path w="38362" h="8808" extrusionOk="0">
                  <a:moveTo>
                    <a:pt x="10797" y="1"/>
                  </a:moveTo>
                  <a:cubicBezTo>
                    <a:pt x="8090" y="1"/>
                    <a:pt x="5480" y="131"/>
                    <a:pt x="3099" y="392"/>
                  </a:cubicBezTo>
                  <a:cubicBezTo>
                    <a:pt x="1305" y="588"/>
                    <a:pt x="0" y="2186"/>
                    <a:pt x="196" y="3980"/>
                  </a:cubicBezTo>
                  <a:cubicBezTo>
                    <a:pt x="379" y="5655"/>
                    <a:pt x="1783" y="6903"/>
                    <a:pt x="3428" y="6903"/>
                  </a:cubicBezTo>
                  <a:cubicBezTo>
                    <a:pt x="3546" y="6903"/>
                    <a:pt x="3664" y="6896"/>
                    <a:pt x="3784" y="6883"/>
                  </a:cubicBezTo>
                  <a:cubicBezTo>
                    <a:pt x="5970" y="6655"/>
                    <a:pt x="8318" y="6525"/>
                    <a:pt x="10797" y="6525"/>
                  </a:cubicBezTo>
                  <a:cubicBezTo>
                    <a:pt x="17419" y="6525"/>
                    <a:pt x="25346" y="7275"/>
                    <a:pt x="34284" y="8775"/>
                  </a:cubicBezTo>
                  <a:cubicBezTo>
                    <a:pt x="34479" y="8808"/>
                    <a:pt x="34642" y="8808"/>
                    <a:pt x="34838" y="8808"/>
                  </a:cubicBezTo>
                  <a:cubicBezTo>
                    <a:pt x="36404" y="8808"/>
                    <a:pt x="37774" y="7666"/>
                    <a:pt x="38068" y="6068"/>
                  </a:cubicBezTo>
                  <a:cubicBezTo>
                    <a:pt x="38361" y="4306"/>
                    <a:pt x="37154" y="2610"/>
                    <a:pt x="35360" y="2317"/>
                  </a:cubicBezTo>
                  <a:cubicBezTo>
                    <a:pt x="26063" y="783"/>
                    <a:pt x="17778" y="1"/>
                    <a:pt x="107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>
              <a:off x="4062800" y="1024950"/>
              <a:ext cx="256900" cy="170575"/>
            </a:xfrm>
            <a:custGeom>
              <a:avLst/>
              <a:gdLst/>
              <a:ahLst/>
              <a:cxnLst/>
              <a:rect l="l" t="t" r="r" b="b"/>
              <a:pathLst>
                <a:path w="10276" h="6823" extrusionOk="0">
                  <a:moveTo>
                    <a:pt x="6932" y="0"/>
                  </a:moveTo>
                  <a:cubicBezTo>
                    <a:pt x="6873" y="0"/>
                    <a:pt x="6813" y="2"/>
                    <a:pt x="6752" y="5"/>
                  </a:cubicBezTo>
                  <a:cubicBezTo>
                    <a:pt x="5513" y="70"/>
                    <a:pt x="4273" y="168"/>
                    <a:pt x="3099" y="299"/>
                  </a:cubicBezTo>
                  <a:cubicBezTo>
                    <a:pt x="1305" y="494"/>
                    <a:pt x="0" y="2125"/>
                    <a:pt x="196" y="3920"/>
                  </a:cubicBezTo>
                  <a:cubicBezTo>
                    <a:pt x="392" y="5583"/>
                    <a:pt x="1794" y="6823"/>
                    <a:pt x="3425" y="6823"/>
                  </a:cubicBezTo>
                  <a:cubicBezTo>
                    <a:pt x="3556" y="6823"/>
                    <a:pt x="3686" y="6823"/>
                    <a:pt x="3784" y="6790"/>
                  </a:cubicBezTo>
                  <a:cubicBezTo>
                    <a:pt x="4861" y="6692"/>
                    <a:pt x="5970" y="6594"/>
                    <a:pt x="7111" y="6529"/>
                  </a:cubicBezTo>
                  <a:cubicBezTo>
                    <a:pt x="8905" y="6431"/>
                    <a:pt x="10275" y="4898"/>
                    <a:pt x="10210" y="3104"/>
                  </a:cubicBezTo>
                  <a:cubicBezTo>
                    <a:pt x="10116" y="1369"/>
                    <a:pt x="8679" y="0"/>
                    <a:pt x="6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>
              <a:off x="4499075" y="1034525"/>
              <a:ext cx="522775" cy="208300"/>
            </a:xfrm>
            <a:custGeom>
              <a:avLst/>
              <a:gdLst/>
              <a:ahLst/>
              <a:cxnLst/>
              <a:rect l="l" t="t" r="r" b="b"/>
              <a:pathLst>
                <a:path w="20911" h="8332" extrusionOk="0">
                  <a:moveTo>
                    <a:pt x="3423" y="0"/>
                  </a:moveTo>
                  <a:cubicBezTo>
                    <a:pt x="1753" y="0"/>
                    <a:pt x="318" y="1287"/>
                    <a:pt x="164" y="2982"/>
                  </a:cubicBezTo>
                  <a:cubicBezTo>
                    <a:pt x="1" y="4776"/>
                    <a:pt x="1338" y="6374"/>
                    <a:pt x="3132" y="6538"/>
                  </a:cubicBezTo>
                  <a:cubicBezTo>
                    <a:pt x="7406" y="6896"/>
                    <a:pt x="12005" y="7484"/>
                    <a:pt x="16833" y="8299"/>
                  </a:cubicBezTo>
                  <a:cubicBezTo>
                    <a:pt x="17028" y="8332"/>
                    <a:pt x="17191" y="8332"/>
                    <a:pt x="17387" y="8332"/>
                  </a:cubicBezTo>
                  <a:cubicBezTo>
                    <a:pt x="18953" y="8332"/>
                    <a:pt x="20323" y="7223"/>
                    <a:pt x="20617" y="5624"/>
                  </a:cubicBezTo>
                  <a:cubicBezTo>
                    <a:pt x="20910" y="3830"/>
                    <a:pt x="19703" y="2134"/>
                    <a:pt x="17909" y="1840"/>
                  </a:cubicBezTo>
                  <a:cubicBezTo>
                    <a:pt x="12918" y="1025"/>
                    <a:pt x="8123" y="405"/>
                    <a:pt x="3719" y="14"/>
                  </a:cubicBezTo>
                  <a:cubicBezTo>
                    <a:pt x="3620" y="5"/>
                    <a:pt x="3521" y="0"/>
                    <a:pt x="34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>
              <a:off x="4062800" y="673600"/>
              <a:ext cx="959050" cy="221000"/>
            </a:xfrm>
            <a:custGeom>
              <a:avLst/>
              <a:gdLst/>
              <a:ahLst/>
              <a:cxnLst/>
              <a:rect l="l" t="t" r="r" b="b"/>
              <a:pathLst>
                <a:path w="38362" h="8840" extrusionOk="0">
                  <a:moveTo>
                    <a:pt x="10797" y="0"/>
                  </a:moveTo>
                  <a:cubicBezTo>
                    <a:pt x="8090" y="0"/>
                    <a:pt x="5480" y="163"/>
                    <a:pt x="3099" y="424"/>
                  </a:cubicBezTo>
                  <a:cubicBezTo>
                    <a:pt x="1305" y="620"/>
                    <a:pt x="0" y="2218"/>
                    <a:pt x="196" y="4012"/>
                  </a:cubicBezTo>
                  <a:cubicBezTo>
                    <a:pt x="379" y="5687"/>
                    <a:pt x="1811" y="6935"/>
                    <a:pt x="3434" y="6935"/>
                  </a:cubicBezTo>
                  <a:cubicBezTo>
                    <a:pt x="3550" y="6935"/>
                    <a:pt x="3667" y="6928"/>
                    <a:pt x="3784" y="6915"/>
                  </a:cubicBezTo>
                  <a:cubicBezTo>
                    <a:pt x="5970" y="6687"/>
                    <a:pt x="8318" y="6557"/>
                    <a:pt x="10797" y="6557"/>
                  </a:cubicBezTo>
                  <a:cubicBezTo>
                    <a:pt x="17419" y="6557"/>
                    <a:pt x="25346" y="7307"/>
                    <a:pt x="34284" y="8807"/>
                  </a:cubicBezTo>
                  <a:cubicBezTo>
                    <a:pt x="34479" y="8807"/>
                    <a:pt x="34642" y="8840"/>
                    <a:pt x="34838" y="8840"/>
                  </a:cubicBezTo>
                  <a:cubicBezTo>
                    <a:pt x="36404" y="8840"/>
                    <a:pt x="37774" y="7698"/>
                    <a:pt x="38068" y="6100"/>
                  </a:cubicBezTo>
                  <a:cubicBezTo>
                    <a:pt x="38361" y="4338"/>
                    <a:pt x="37154" y="2642"/>
                    <a:pt x="35360" y="2349"/>
                  </a:cubicBezTo>
                  <a:cubicBezTo>
                    <a:pt x="26063" y="783"/>
                    <a:pt x="17778" y="0"/>
                    <a:pt x="107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3631400" y="5032425"/>
              <a:ext cx="337625" cy="163125"/>
            </a:xfrm>
            <a:custGeom>
              <a:avLst/>
              <a:gdLst/>
              <a:ahLst/>
              <a:cxnLst/>
              <a:rect l="l" t="t" r="r" b="b"/>
              <a:pathLst>
                <a:path w="13505" h="6525" extrusionOk="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10243" y="6524"/>
                  </a:lnTo>
                  <a:cubicBezTo>
                    <a:pt x="12037" y="6524"/>
                    <a:pt x="13505" y="5056"/>
                    <a:pt x="13505" y="3262"/>
                  </a:cubicBezTo>
                  <a:cubicBezTo>
                    <a:pt x="13505" y="1468"/>
                    <a:pt x="12037" y="0"/>
                    <a:pt x="102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3456875" y="4422425"/>
              <a:ext cx="686675" cy="163125"/>
            </a:xfrm>
            <a:custGeom>
              <a:avLst/>
              <a:gdLst/>
              <a:ahLst/>
              <a:cxnLst/>
              <a:rect l="l" t="t" r="r" b="b"/>
              <a:pathLst>
                <a:path w="27467" h="6525" extrusionOk="0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4"/>
                    <a:pt x="3263" y="6524"/>
                  </a:cubicBezTo>
                  <a:lnTo>
                    <a:pt x="24205" y="6524"/>
                  </a:lnTo>
                  <a:cubicBezTo>
                    <a:pt x="25999" y="6524"/>
                    <a:pt x="27467" y="5057"/>
                    <a:pt x="27467" y="3263"/>
                  </a:cubicBezTo>
                  <a:cubicBezTo>
                    <a:pt x="27467" y="1468"/>
                    <a:pt x="25999" y="1"/>
                    <a:pt x="242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223;p40">
            <a:extLst>
              <a:ext uri="{FF2B5EF4-FFF2-40B4-BE49-F238E27FC236}">
                <a16:creationId xmlns:a16="http://schemas.microsoft.com/office/drawing/2014/main" id="{2DF345DD-6349-F87D-EB10-FDFE20FCDE4B}"/>
              </a:ext>
            </a:extLst>
          </p:cNvPr>
          <p:cNvSpPr txBox="1">
            <a:spLocks/>
          </p:cNvSpPr>
          <p:nvPr/>
        </p:nvSpPr>
        <p:spPr>
          <a:xfrm>
            <a:off x="-332720" y="1267495"/>
            <a:ext cx="4731172" cy="379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 sz="2400" b="1" dirty="0"/>
              <a:t>2.</a:t>
            </a:r>
            <a:r>
              <a:rPr lang="en-US" altLang="zh-CN" sz="2400" b="1" dirty="0"/>
              <a:t>TTA</a:t>
            </a:r>
            <a:endParaRPr lang="en-US" sz="2400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8E1F61-DE46-B8F3-40F0-2407F641E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19" y="2405599"/>
            <a:ext cx="4402482" cy="1633463"/>
          </a:xfrm>
          <a:prstGeom prst="rect">
            <a:avLst/>
          </a:prstGeom>
        </p:spPr>
      </p:pic>
      <p:sp>
        <p:nvSpPr>
          <p:cNvPr id="7" name="Google Shape;1223;p40">
            <a:extLst>
              <a:ext uri="{FF2B5EF4-FFF2-40B4-BE49-F238E27FC236}">
                <a16:creationId xmlns:a16="http://schemas.microsoft.com/office/drawing/2014/main" id="{593B931E-94C9-752D-DDCA-0A0BC29D0A5D}"/>
              </a:ext>
            </a:extLst>
          </p:cNvPr>
          <p:cNvSpPr txBox="1">
            <a:spLocks/>
          </p:cNvSpPr>
          <p:nvPr/>
        </p:nvSpPr>
        <p:spPr>
          <a:xfrm>
            <a:off x="4572000" y="1048328"/>
            <a:ext cx="4235471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 sz="2400" b="1" dirty="0"/>
              <a:t>3</a:t>
            </a:r>
            <a:r>
              <a:rPr lang="en-US" sz="1800" b="1" dirty="0"/>
              <a:t>.</a:t>
            </a:r>
            <a:r>
              <a:rPr lang="zh-CN" altLang="en-US" sz="2400" b="1" dirty="0"/>
              <a:t>动态学习率调整</a:t>
            </a:r>
            <a:endParaRPr lang="en-US" sz="2800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1266513-F0BD-39F2-7DBB-A48ABD753B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38" y="2020075"/>
            <a:ext cx="3560984" cy="2522618"/>
          </a:xfrm>
          <a:prstGeom prst="rect">
            <a:avLst/>
          </a:prstGeom>
        </p:spPr>
      </p:pic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48990A52-97B8-CD1B-EE65-54EEFC3B70EF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32;p30">
            <a:extLst>
              <a:ext uri="{FF2B5EF4-FFF2-40B4-BE49-F238E27FC236}">
                <a16:creationId xmlns:a16="http://schemas.microsoft.com/office/drawing/2014/main" id="{5E5204B6-4627-5D65-0926-DC5335F3A435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BB9523BF-8E15-3A31-CBAE-410C2AFCEC55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3E50577-5A57-5769-A486-67F10808E1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197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9"/>
          <p:cNvGrpSpPr/>
          <p:nvPr/>
        </p:nvGrpSpPr>
        <p:grpSpPr>
          <a:xfrm>
            <a:off x="0" y="962950"/>
            <a:ext cx="9144015" cy="4191831"/>
            <a:chOff x="0" y="962950"/>
            <a:chExt cx="9144015" cy="4191831"/>
          </a:xfrm>
        </p:grpSpPr>
        <p:sp>
          <p:nvSpPr>
            <p:cNvPr id="311" name="Google Shape;311;p29"/>
            <p:cNvSpPr/>
            <p:nvPr/>
          </p:nvSpPr>
          <p:spPr>
            <a:xfrm>
              <a:off x="0" y="2999239"/>
              <a:ext cx="9144015" cy="2133286"/>
            </a:xfrm>
            <a:custGeom>
              <a:avLst/>
              <a:gdLst/>
              <a:ahLst/>
              <a:cxnLst/>
              <a:rect l="l" t="t" r="r" b="b"/>
              <a:pathLst>
                <a:path w="95980" h="22392" extrusionOk="0">
                  <a:moveTo>
                    <a:pt x="53060" y="1"/>
                  </a:moveTo>
                  <a:cubicBezTo>
                    <a:pt x="49554" y="1"/>
                    <a:pt x="49455" y="4370"/>
                    <a:pt x="45849" y="5722"/>
                  </a:cubicBezTo>
                  <a:cubicBezTo>
                    <a:pt x="44948" y="6060"/>
                    <a:pt x="44113" y="6188"/>
                    <a:pt x="43328" y="6188"/>
                  </a:cubicBezTo>
                  <a:cubicBezTo>
                    <a:pt x="40848" y="6188"/>
                    <a:pt x="38863" y="4910"/>
                    <a:pt x="36858" y="4910"/>
                  </a:cubicBezTo>
                  <a:cubicBezTo>
                    <a:pt x="36806" y="4910"/>
                    <a:pt x="36754" y="4911"/>
                    <a:pt x="36702" y="4912"/>
                  </a:cubicBezTo>
                  <a:cubicBezTo>
                    <a:pt x="34013" y="4999"/>
                    <a:pt x="34503" y="6648"/>
                    <a:pt x="31956" y="7803"/>
                  </a:cubicBezTo>
                  <a:cubicBezTo>
                    <a:pt x="29410" y="8962"/>
                    <a:pt x="28947" y="8384"/>
                    <a:pt x="24083" y="8847"/>
                  </a:cubicBezTo>
                  <a:cubicBezTo>
                    <a:pt x="19219" y="9309"/>
                    <a:pt x="18064" y="14289"/>
                    <a:pt x="16324" y="15676"/>
                  </a:cubicBezTo>
                  <a:cubicBezTo>
                    <a:pt x="15887" y="16027"/>
                    <a:pt x="15413" y="16150"/>
                    <a:pt x="14891" y="16150"/>
                  </a:cubicBezTo>
                  <a:cubicBezTo>
                    <a:pt x="13681" y="16150"/>
                    <a:pt x="12214" y="15491"/>
                    <a:pt x="10351" y="15491"/>
                  </a:cubicBezTo>
                  <a:cubicBezTo>
                    <a:pt x="9828" y="15491"/>
                    <a:pt x="9273" y="15543"/>
                    <a:pt x="8684" y="15676"/>
                  </a:cubicBezTo>
                  <a:cubicBezTo>
                    <a:pt x="5098" y="16487"/>
                    <a:pt x="0" y="22391"/>
                    <a:pt x="0" y="22391"/>
                  </a:cubicBezTo>
                  <a:lnTo>
                    <a:pt x="95980" y="22391"/>
                  </a:lnTo>
                  <a:cubicBezTo>
                    <a:pt x="95980" y="22391"/>
                    <a:pt x="93663" y="17761"/>
                    <a:pt x="90653" y="16258"/>
                  </a:cubicBezTo>
                  <a:cubicBezTo>
                    <a:pt x="90001" y="15931"/>
                    <a:pt x="89414" y="15817"/>
                    <a:pt x="88856" y="15817"/>
                  </a:cubicBezTo>
                  <a:cubicBezTo>
                    <a:pt x="87555" y="15817"/>
                    <a:pt x="86416" y="16440"/>
                    <a:pt x="84990" y="16440"/>
                  </a:cubicBezTo>
                  <a:cubicBezTo>
                    <a:pt x="84210" y="16440"/>
                    <a:pt x="83344" y="16254"/>
                    <a:pt x="82318" y="15676"/>
                  </a:cubicBezTo>
                  <a:cubicBezTo>
                    <a:pt x="78612" y="13592"/>
                    <a:pt x="79423" y="8732"/>
                    <a:pt x="75254" y="5838"/>
                  </a:cubicBezTo>
                  <a:cubicBezTo>
                    <a:pt x="73954" y="4934"/>
                    <a:pt x="72630" y="4628"/>
                    <a:pt x="71309" y="4628"/>
                  </a:cubicBezTo>
                  <a:cubicBezTo>
                    <a:pt x="68547" y="4628"/>
                    <a:pt x="65795" y="5964"/>
                    <a:pt x="63276" y="5964"/>
                  </a:cubicBezTo>
                  <a:cubicBezTo>
                    <a:pt x="63140" y="5964"/>
                    <a:pt x="63004" y="5960"/>
                    <a:pt x="62869" y="5952"/>
                  </a:cubicBezTo>
                  <a:cubicBezTo>
                    <a:pt x="59049" y="5722"/>
                    <a:pt x="57891" y="625"/>
                    <a:pt x="53722" y="48"/>
                  </a:cubicBezTo>
                  <a:cubicBezTo>
                    <a:pt x="53488" y="16"/>
                    <a:pt x="53268" y="1"/>
                    <a:pt x="5306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3540895" y="962950"/>
              <a:ext cx="1147283" cy="273644"/>
            </a:xfrm>
            <a:custGeom>
              <a:avLst/>
              <a:gdLst/>
              <a:ahLst/>
              <a:cxnLst/>
              <a:rect l="l" t="t" r="r" b="b"/>
              <a:pathLst>
                <a:path w="17022" h="4060" extrusionOk="0">
                  <a:moveTo>
                    <a:pt x="12069" y="1"/>
                  </a:moveTo>
                  <a:cubicBezTo>
                    <a:pt x="10648" y="1"/>
                    <a:pt x="10881" y="1407"/>
                    <a:pt x="9840" y="1798"/>
                  </a:cubicBezTo>
                  <a:cubicBezTo>
                    <a:pt x="9677" y="1859"/>
                    <a:pt x="9530" y="1885"/>
                    <a:pt x="9394" y="1885"/>
                  </a:cubicBezTo>
                  <a:cubicBezTo>
                    <a:pt x="8737" y="1885"/>
                    <a:pt x="8344" y="1291"/>
                    <a:pt x="7728" y="1291"/>
                  </a:cubicBezTo>
                  <a:cubicBezTo>
                    <a:pt x="7639" y="1291"/>
                    <a:pt x="7546" y="1304"/>
                    <a:pt x="7446" y="1332"/>
                  </a:cubicBezTo>
                  <a:cubicBezTo>
                    <a:pt x="6518" y="1600"/>
                    <a:pt x="7116" y="2331"/>
                    <a:pt x="6316" y="2595"/>
                  </a:cubicBezTo>
                  <a:cubicBezTo>
                    <a:pt x="6184" y="2639"/>
                    <a:pt x="6075" y="2656"/>
                    <a:pt x="5981" y="2656"/>
                  </a:cubicBezTo>
                  <a:cubicBezTo>
                    <a:pt x="5681" y="2656"/>
                    <a:pt x="5523" y="2485"/>
                    <a:pt x="5196" y="2485"/>
                  </a:cubicBezTo>
                  <a:cubicBezTo>
                    <a:pt x="5005" y="2485"/>
                    <a:pt x="4756" y="2543"/>
                    <a:pt x="4389" y="2727"/>
                  </a:cubicBezTo>
                  <a:cubicBezTo>
                    <a:pt x="3191" y="3325"/>
                    <a:pt x="2927" y="3527"/>
                    <a:pt x="2659" y="3593"/>
                  </a:cubicBezTo>
                  <a:cubicBezTo>
                    <a:pt x="2395" y="3659"/>
                    <a:pt x="1" y="4060"/>
                    <a:pt x="1" y="4060"/>
                  </a:cubicBezTo>
                  <a:lnTo>
                    <a:pt x="16554" y="4060"/>
                  </a:lnTo>
                  <a:cubicBezTo>
                    <a:pt x="16554" y="4060"/>
                    <a:pt x="17021" y="2595"/>
                    <a:pt x="16089" y="1997"/>
                  </a:cubicBezTo>
                  <a:cubicBezTo>
                    <a:pt x="15779" y="1797"/>
                    <a:pt x="15580" y="1745"/>
                    <a:pt x="15415" y="1745"/>
                  </a:cubicBezTo>
                  <a:cubicBezTo>
                    <a:pt x="15237" y="1745"/>
                    <a:pt x="15099" y="1806"/>
                    <a:pt x="14905" y="1806"/>
                  </a:cubicBezTo>
                  <a:cubicBezTo>
                    <a:pt x="14739" y="1806"/>
                    <a:pt x="14533" y="1762"/>
                    <a:pt x="14227" y="1600"/>
                  </a:cubicBezTo>
                  <a:cubicBezTo>
                    <a:pt x="14227" y="1600"/>
                    <a:pt x="13695" y="69"/>
                    <a:pt x="12167" y="3"/>
                  </a:cubicBezTo>
                  <a:cubicBezTo>
                    <a:pt x="12134" y="1"/>
                    <a:pt x="12101" y="1"/>
                    <a:pt x="1206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6715238" y="3874695"/>
              <a:ext cx="1185296" cy="1268805"/>
            </a:xfrm>
            <a:custGeom>
              <a:avLst/>
              <a:gdLst/>
              <a:ahLst/>
              <a:cxnLst/>
              <a:rect l="l" t="t" r="r" b="b"/>
              <a:pathLst>
                <a:path w="17586" h="18825" extrusionOk="0">
                  <a:moveTo>
                    <a:pt x="4147" y="0"/>
                  </a:moveTo>
                  <a:cubicBezTo>
                    <a:pt x="4059" y="0"/>
                    <a:pt x="4026" y="109"/>
                    <a:pt x="4068" y="350"/>
                  </a:cubicBezTo>
                  <a:cubicBezTo>
                    <a:pt x="4239" y="1311"/>
                    <a:pt x="6382" y="4459"/>
                    <a:pt x="7165" y="6223"/>
                  </a:cubicBezTo>
                  <a:cubicBezTo>
                    <a:pt x="6984" y="5980"/>
                    <a:pt x="6772" y="5722"/>
                    <a:pt x="6560" y="5471"/>
                  </a:cubicBezTo>
                  <a:cubicBezTo>
                    <a:pt x="6396" y="5179"/>
                    <a:pt x="6250" y="4853"/>
                    <a:pt x="6086" y="4598"/>
                  </a:cubicBezTo>
                  <a:cubicBezTo>
                    <a:pt x="5833" y="4209"/>
                    <a:pt x="5561" y="3830"/>
                    <a:pt x="5272" y="3467"/>
                  </a:cubicBezTo>
                  <a:cubicBezTo>
                    <a:pt x="4820" y="2901"/>
                    <a:pt x="4315" y="2364"/>
                    <a:pt x="3742" y="1916"/>
                  </a:cubicBezTo>
                  <a:cubicBezTo>
                    <a:pt x="3060" y="1387"/>
                    <a:pt x="2301" y="1008"/>
                    <a:pt x="1435" y="932"/>
                  </a:cubicBezTo>
                  <a:cubicBezTo>
                    <a:pt x="1363" y="925"/>
                    <a:pt x="1169" y="908"/>
                    <a:pt x="953" y="908"/>
                  </a:cubicBezTo>
                  <a:cubicBezTo>
                    <a:pt x="521" y="908"/>
                    <a:pt x="0" y="976"/>
                    <a:pt x="200" y="1332"/>
                  </a:cubicBezTo>
                  <a:cubicBezTo>
                    <a:pt x="248" y="1415"/>
                    <a:pt x="332" y="1471"/>
                    <a:pt x="415" y="1523"/>
                  </a:cubicBezTo>
                  <a:cubicBezTo>
                    <a:pt x="1216" y="2024"/>
                    <a:pt x="2099" y="2295"/>
                    <a:pt x="2945" y="2703"/>
                  </a:cubicBezTo>
                  <a:cubicBezTo>
                    <a:pt x="4208" y="3308"/>
                    <a:pt x="5868" y="4905"/>
                    <a:pt x="6557" y="5597"/>
                  </a:cubicBezTo>
                  <a:cubicBezTo>
                    <a:pt x="6653" y="5725"/>
                    <a:pt x="6772" y="5886"/>
                    <a:pt x="6907" y="6070"/>
                  </a:cubicBezTo>
                  <a:cubicBezTo>
                    <a:pt x="5875" y="5087"/>
                    <a:pt x="4286" y="4449"/>
                    <a:pt x="3382" y="4449"/>
                  </a:cubicBezTo>
                  <a:cubicBezTo>
                    <a:pt x="3204" y="4449"/>
                    <a:pt x="3053" y="4474"/>
                    <a:pt x="2938" y="4525"/>
                  </a:cubicBezTo>
                  <a:cubicBezTo>
                    <a:pt x="2072" y="4915"/>
                    <a:pt x="3926" y="5333"/>
                    <a:pt x="5495" y="5757"/>
                  </a:cubicBezTo>
                  <a:cubicBezTo>
                    <a:pt x="6511" y="6032"/>
                    <a:pt x="7103" y="6463"/>
                    <a:pt x="7395" y="6735"/>
                  </a:cubicBezTo>
                  <a:cubicBezTo>
                    <a:pt x="7694" y="7145"/>
                    <a:pt x="8028" y="7608"/>
                    <a:pt x="8365" y="8078"/>
                  </a:cubicBezTo>
                  <a:cubicBezTo>
                    <a:pt x="8407" y="8151"/>
                    <a:pt x="8445" y="8224"/>
                    <a:pt x="8487" y="8290"/>
                  </a:cubicBezTo>
                  <a:cubicBezTo>
                    <a:pt x="8243" y="8012"/>
                    <a:pt x="7965" y="7729"/>
                    <a:pt x="7680" y="7531"/>
                  </a:cubicBezTo>
                  <a:cubicBezTo>
                    <a:pt x="7204" y="7198"/>
                    <a:pt x="6229" y="6938"/>
                    <a:pt x="5466" y="6938"/>
                  </a:cubicBezTo>
                  <a:cubicBezTo>
                    <a:pt x="4945" y="6938"/>
                    <a:pt x="4522" y="7059"/>
                    <a:pt x="4423" y="7361"/>
                  </a:cubicBezTo>
                  <a:cubicBezTo>
                    <a:pt x="4180" y="8105"/>
                    <a:pt x="5759" y="7779"/>
                    <a:pt x="7109" y="8008"/>
                  </a:cubicBezTo>
                  <a:cubicBezTo>
                    <a:pt x="8034" y="8164"/>
                    <a:pt x="8699" y="8718"/>
                    <a:pt x="9026" y="9049"/>
                  </a:cubicBezTo>
                  <a:cubicBezTo>
                    <a:pt x="9057" y="9083"/>
                    <a:pt x="9086" y="9115"/>
                    <a:pt x="9117" y="9145"/>
                  </a:cubicBezTo>
                  <a:cubicBezTo>
                    <a:pt x="9266" y="9365"/>
                    <a:pt x="9412" y="9577"/>
                    <a:pt x="9548" y="9779"/>
                  </a:cubicBezTo>
                  <a:cubicBezTo>
                    <a:pt x="9865" y="10252"/>
                    <a:pt x="10168" y="10701"/>
                    <a:pt x="10460" y="11132"/>
                  </a:cubicBezTo>
                  <a:cubicBezTo>
                    <a:pt x="10080" y="10642"/>
                    <a:pt x="9521" y="9998"/>
                    <a:pt x="8880" y="9553"/>
                  </a:cubicBezTo>
                  <a:cubicBezTo>
                    <a:pt x="8111" y="9015"/>
                    <a:pt x="7171" y="8749"/>
                    <a:pt x="6450" y="8749"/>
                  </a:cubicBezTo>
                  <a:cubicBezTo>
                    <a:pt x="6069" y="8749"/>
                    <a:pt x="5750" y="8824"/>
                    <a:pt x="5550" y="8972"/>
                  </a:cubicBezTo>
                  <a:cubicBezTo>
                    <a:pt x="4973" y="9403"/>
                    <a:pt x="7617" y="9824"/>
                    <a:pt x="8919" y="10294"/>
                  </a:cubicBezTo>
                  <a:cubicBezTo>
                    <a:pt x="9900" y="10648"/>
                    <a:pt x="10568" y="11355"/>
                    <a:pt x="10836" y="11679"/>
                  </a:cubicBezTo>
                  <a:cubicBezTo>
                    <a:pt x="11257" y="12288"/>
                    <a:pt x="11678" y="12879"/>
                    <a:pt x="12126" y="13505"/>
                  </a:cubicBezTo>
                  <a:cubicBezTo>
                    <a:pt x="11538" y="12938"/>
                    <a:pt x="10682" y="12318"/>
                    <a:pt x="9820" y="11737"/>
                  </a:cubicBezTo>
                  <a:cubicBezTo>
                    <a:pt x="9122" y="11272"/>
                    <a:pt x="8411" y="11081"/>
                    <a:pt x="7837" y="11081"/>
                  </a:cubicBezTo>
                  <a:cubicBezTo>
                    <a:pt x="7318" y="11081"/>
                    <a:pt x="6912" y="11238"/>
                    <a:pt x="6734" y="11491"/>
                  </a:cubicBezTo>
                  <a:cubicBezTo>
                    <a:pt x="6361" y="12023"/>
                    <a:pt x="7492" y="12058"/>
                    <a:pt x="9583" y="12527"/>
                  </a:cubicBezTo>
                  <a:cubicBezTo>
                    <a:pt x="11086" y="12865"/>
                    <a:pt x="12088" y="13651"/>
                    <a:pt x="12537" y="14069"/>
                  </a:cubicBezTo>
                  <a:cubicBezTo>
                    <a:pt x="12728" y="14330"/>
                    <a:pt x="12923" y="14597"/>
                    <a:pt x="13132" y="14876"/>
                  </a:cubicBezTo>
                  <a:cubicBezTo>
                    <a:pt x="13365" y="15193"/>
                    <a:pt x="13636" y="15516"/>
                    <a:pt x="13929" y="15833"/>
                  </a:cubicBezTo>
                  <a:cubicBezTo>
                    <a:pt x="13574" y="15673"/>
                    <a:pt x="13052" y="15436"/>
                    <a:pt x="12474" y="15182"/>
                  </a:cubicBezTo>
                  <a:cubicBezTo>
                    <a:pt x="11824" y="14897"/>
                    <a:pt x="11197" y="14594"/>
                    <a:pt x="10602" y="14215"/>
                  </a:cubicBezTo>
                  <a:cubicBezTo>
                    <a:pt x="10086" y="13886"/>
                    <a:pt x="9439" y="13544"/>
                    <a:pt x="8798" y="13544"/>
                  </a:cubicBezTo>
                  <a:cubicBezTo>
                    <a:pt x="8584" y="13544"/>
                    <a:pt x="8371" y="13582"/>
                    <a:pt x="8164" y="13672"/>
                  </a:cubicBezTo>
                  <a:cubicBezTo>
                    <a:pt x="7885" y="13791"/>
                    <a:pt x="7767" y="14024"/>
                    <a:pt x="7888" y="14305"/>
                  </a:cubicBezTo>
                  <a:cubicBezTo>
                    <a:pt x="7965" y="14476"/>
                    <a:pt x="8125" y="14594"/>
                    <a:pt x="8289" y="14685"/>
                  </a:cubicBezTo>
                  <a:cubicBezTo>
                    <a:pt x="9193" y="15196"/>
                    <a:pt x="10327" y="15339"/>
                    <a:pt x="11326" y="15572"/>
                  </a:cubicBezTo>
                  <a:cubicBezTo>
                    <a:pt x="12558" y="15861"/>
                    <a:pt x="13616" y="15982"/>
                    <a:pt x="14109" y="16031"/>
                  </a:cubicBezTo>
                  <a:cubicBezTo>
                    <a:pt x="14377" y="16320"/>
                    <a:pt x="14659" y="16601"/>
                    <a:pt x="14937" y="16873"/>
                  </a:cubicBezTo>
                  <a:cubicBezTo>
                    <a:pt x="14871" y="16883"/>
                    <a:pt x="14746" y="16904"/>
                    <a:pt x="14517" y="16946"/>
                  </a:cubicBezTo>
                  <a:cubicBezTo>
                    <a:pt x="14487" y="16951"/>
                    <a:pt x="14451" y="16954"/>
                    <a:pt x="14409" y="16954"/>
                  </a:cubicBezTo>
                  <a:cubicBezTo>
                    <a:pt x="13737" y="16954"/>
                    <a:pt x="11531" y="16331"/>
                    <a:pt x="10404" y="16177"/>
                  </a:cubicBezTo>
                  <a:cubicBezTo>
                    <a:pt x="10296" y="16163"/>
                    <a:pt x="10190" y="16156"/>
                    <a:pt x="10086" y="16156"/>
                  </a:cubicBezTo>
                  <a:cubicBezTo>
                    <a:pt x="9048" y="16156"/>
                    <a:pt x="8340" y="16842"/>
                    <a:pt x="9524" y="17269"/>
                  </a:cubicBezTo>
                  <a:cubicBezTo>
                    <a:pt x="9880" y="17398"/>
                    <a:pt x="10382" y="17445"/>
                    <a:pt x="10924" y="17445"/>
                  </a:cubicBezTo>
                  <a:cubicBezTo>
                    <a:pt x="12362" y="17445"/>
                    <a:pt x="14078" y="17116"/>
                    <a:pt x="14078" y="17116"/>
                  </a:cubicBezTo>
                  <a:lnTo>
                    <a:pt x="15018" y="16949"/>
                  </a:lnTo>
                  <a:cubicBezTo>
                    <a:pt x="16124" y="18011"/>
                    <a:pt x="17147" y="18825"/>
                    <a:pt x="17147" y="18825"/>
                  </a:cubicBezTo>
                  <a:lnTo>
                    <a:pt x="17585" y="18536"/>
                  </a:lnTo>
                  <a:cubicBezTo>
                    <a:pt x="17585" y="18536"/>
                    <a:pt x="16688" y="18279"/>
                    <a:pt x="15191" y="16838"/>
                  </a:cubicBezTo>
                  <a:cubicBezTo>
                    <a:pt x="15174" y="16731"/>
                    <a:pt x="15153" y="16483"/>
                    <a:pt x="15188" y="15986"/>
                  </a:cubicBezTo>
                  <a:cubicBezTo>
                    <a:pt x="15299" y="14385"/>
                    <a:pt x="16635" y="12590"/>
                    <a:pt x="15637" y="11028"/>
                  </a:cubicBezTo>
                  <a:cubicBezTo>
                    <a:pt x="15489" y="10796"/>
                    <a:pt x="15233" y="10627"/>
                    <a:pt x="14988" y="10627"/>
                  </a:cubicBezTo>
                  <a:cubicBezTo>
                    <a:pt x="14836" y="10627"/>
                    <a:pt x="14687" y="10693"/>
                    <a:pt x="14573" y="10851"/>
                  </a:cubicBezTo>
                  <a:cubicBezTo>
                    <a:pt x="14356" y="11146"/>
                    <a:pt x="14367" y="11647"/>
                    <a:pt x="14430" y="11988"/>
                  </a:cubicBezTo>
                  <a:cubicBezTo>
                    <a:pt x="14638" y="13123"/>
                    <a:pt x="14990" y="14128"/>
                    <a:pt x="14892" y="15307"/>
                  </a:cubicBezTo>
                  <a:cubicBezTo>
                    <a:pt x="14889" y="15363"/>
                    <a:pt x="14889" y="16153"/>
                    <a:pt x="14934" y="16584"/>
                  </a:cubicBezTo>
                  <a:cubicBezTo>
                    <a:pt x="14732" y="16379"/>
                    <a:pt x="14520" y="16156"/>
                    <a:pt x="14301" y="15906"/>
                  </a:cubicBezTo>
                  <a:cubicBezTo>
                    <a:pt x="14120" y="15461"/>
                    <a:pt x="13974" y="14994"/>
                    <a:pt x="13869" y="14525"/>
                  </a:cubicBezTo>
                  <a:cubicBezTo>
                    <a:pt x="13591" y="13275"/>
                    <a:pt x="13897" y="11954"/>
                    <a:pt x="13696" y="10684"/>
                  </a:cubicBezTo>
                  <a:cubicBezTo>
                    <a:pt x="13653" y="10404"/>
                    <a:pt x="13334" y="9849"/>
                    <a:pt x="13044" y="9849"/>
                  </a:cubicBezTo>
                  <a:cubicBezTo>
                    <a:pt x="12929" y="9849"/>
                    <a:pt x="12818" y="9936"/>
                    <a:pt x="12731" y="10162"/>
                  </a:cubicBezTo>
                  <a:cubicBezTo>
                    <a:pt x="12596" y="10517"/>
                    <a:pt x="12760" y="11191"/>
                    <a:pt x="12777" y="11567"/>
                  </a:cubicBezTo>
                  <a:cubicBezTo>
                    <a:pt x="12836" y="12639"/>
                    <a:pt x="12930" y="13756"/>
                    <a:pt x="13341" y="14758"/>
                  </a:cubicBezTo>
                  <a:cubicBezTo>
                    <a:pt x="13282" y="14685"/>
                    <a:pt x="13222" y="14608"/>
                    <a:pt x="13163" y="14531"/>
                  </a:cubicBezTo>
                  <a:cubicBezTo>
                    <a:pt x="13062" y="14253"/>
                    <a:pt x="12620" y="12983"/>
                    <a:pt x="12349" y="11463"/>
                  </a:cubicBezTo>
                  <a:cubicBezTo>
                    <a:pt x="12047" y="9741"/>
                    <a:pt x="12113" y="8280"/>
                    <a:pt x="11562" y="7813"/>
                  </a:cubicBezTo>
                  <a:cubicBezTo>
                    <a:pt x="11506" y="7765"/>
                    <a:pt x="11456" y="7743"/>
                    <a:pt x="11411" y="7743"/>
                  </a:cubicBezTo>
                  <a:cubicBezTo>
                    <a:pt x="11021" y="7743"/>
                    <a:pt x="11078" y="9471"/>
                    <a:pt x="11525" y="11282"/>
                  </a:cubicBezTo>
                  <a:cubicBezTo>
                    <a:pt x="11799" y="12402"/>
                    <a:pt x="12283" y="13296"/>
                    <a:pt x="12655" y="13871"/>
                  </a:cubicBezTo>
                  <a:cubicBezTo>
                    <a:pt x="12071" y="13108"/>
                    <a:pt x="11490" y="12329"/>
                    <a:pt x="10936" y="11574"/>
                  </a:cubicBezTo>
                  <a:cubicBezTo>
                    <a:pt x="10690" y="11164"/>
                    <a:pt x="10080" y="10051"/>
                    <a:pt x="10014" y="8836"/>
                  </a:cubicBezTo>
                  <a:cubicBezTo>
                    <a:pt x="9931" y="7308"/>
                    <a:pt x="9851" y="6059"/>
                    <a:pt x="9155" y="5294"/>
                  </a:cubicBezTo>
                  <a:cubicBezTo>
                    <a:pt x="8951" y="5072"/>
                    <a:pt x="8803" y="4962"/>
                    <a:pt x="8709" y="4962"/>
                  </a:cubicBezTo>
                  <a:cubicBezTo>
                    <a:pt x="8483" y="4962"/>
                    <a:pt x="8575" y="5603"/>
                    <a:pt x="8957" y="6825"/>
                  </a:cubicBezTo>
                  <a:cubicBezTo>
                    <a:pt x="9329" y="8012"/>
                    <a:pt x="9771" y="9605"/>
                    <a:pt x="10289" y="10680"/>
                  </a:cubicBezTo>
                  <a:cubicBezTo>
                    <a:pt x="9858" y="10082"/>
                    <a:pt x="9454" y="9515"/>
                    <a:pt x="9089" y="8999"/>
                  </a:cubicBezTo>
                  <a:cubicBezTo>
                    <a:pt x="8849" y="8471"/>
                    <a:pt x="8268" y="7100"/>
                    <a:pt x="8094" y="5913"/>
                  </a:cubicBezTo>
                  <a:cubicBezTo>
                    <a:pt x="7913" y="4672"/>
                    <a:pt x="7689" y="3914"/>
                    <a:pt x="7393" y="3914"/>
                  </a:cubicBezTo>
                  <a:cubicBezTo>
                    <a:pt x="7331" y="3914"/>
                    <a:pt x="7265" y="3948"/>
                    <a:pt x="7196" y="4018"/>
                  </a:cubicBezTo>
                  <a:cubicBezTo>
                    <a:pt x="6921" y="4292"/>
                    <a:pt x="7395" y="6119"/>
                    <a:pt x="8122" y="7608"/>
                  </a:cubicBezTo>
                  <a:cubicBezTo>
                    <a:pt x="7819" y="7170"/>
                    <a:pt x="7589" y="6828"/>
                    <a:pt x="7454" y="6630"/>
                  </a:cubicBezTo>
                  <a:cubicBezTo>
                    <a:pt x="7395" y="6536"/>
                    <a:pt x="7329" y="6439"/>
                    <a:pt x="7252" y="6342"/>
                  </a:cubicBezTo>
                  <a:cubicBezTo>
                    <a:pt x="7085" y="5736"/>
                    <a:pt x="6657" y="4313"/>
                    <a:pt x="5996" y="2769"/>
                  </a:cubicBezTo>
                  <a:cubicBezTo>
                    <a:pt x="5323" y="1200"/>
                    <a:pt x="4438" y="0"/>
                    <a:pt x="41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7560773" y="3472451"/>
              <a:ext cx="614823" cy="1660062"/>
            </a:xfrm>
            <a:custGeom>
              <a:avLst/>
              <a:gdLst/>
              <a:ahLst/>
              <a:cxnLst/>
              <a:rect l="l" t="t" r="r" b="b"/>
              <a:pathLst>
                <a:path w="9122" h="24630" extrusionOk="0">
                  <a:moveTo>
                    <a:pt x="4581" y="0"/>
                  </a:moveTo>
                  <a:cubicBezTo>
                    <a:pt x="4489" y="0"/>
                    <a:pt x="4419" y="54"/>
                    <a:pt x="4386" y="188"/>
                  </a:cubicBezTo>
                  <a:cubicBezTo>
                    <a:pt x="4361" y="282"/>
                    <a:pt x="4386" y="383"/>
                    <a:pt x="4411" y="477"/>
                  </a:cubicBezTo>
                  <a:cubicBezTo>
                    <a:pt x="4650" y="1389"/>
                    <a:pt x="5113" y="2192"/>
                    <a:pt x="5454" y="3062"/>
                  </a:cubicBezTo>
                  <a:cubicBezTo>
                    <a:pt x="5962" y="4370"/>
                    <a:pt x="6087" y="6667"/>
                    <a:pt x="6119" y="7648"/>
                  </a:cubicBezTo>
                  <a:cubicBezTo>
                    <a:pt x="6101" y="7804"/>
                    <a:pt x="6077" y="8003"/>
                    <a:pt x="6052" y="8228"/>
                  </a:cubicBezTo>
                  <a:cubicBezTo>
                    <a:pt x="5952" y="6527"/>
                    <a:pt x="4932" y="4642"/>
                    <a:pt x="4205" y="4395"/>
                  </a:cubicBezTo>
                  <a:cubicBezTo>
                    <a:pt x="4128" y="4368"/>
                    <a:pt x="4065" y="4355"/>
                    <a:pt x="4015" y="4355"/>
                  </a:cubicBezTo>
                  <a:cubicBezTo>
                    <a:pt x="3491" y="4355"/>
                    <a:pt x="4450" y="5776"/>
                    <a:pt x="5235" y="7038"/>
                  </a:cubicBezTo>
                  <a:cubicBezTo>
                    <a:pt x="5788" y="7932"/>
                    <a:pt x="5927" y="8650"/>
                    <a:pt x="5955" y="9046"/>
                  </a:cubicBezTo>
                  <a:cubicBezTo>
                    <a:pt x="5893" y="9551"/>
                    <a:pt x="5823" y="10118"/>
                    <a:pt x="5747" y="10695"/>
                  </a:cubicBezTo>
                  <a:cubicBezTo>
                    <a:pt x="5726" y="10775"/>
                    <a:pt x="5708" y="10855"/>
                    <a:pt x="5691" y="10932"/>
                  </a:cubicBezTo>
                  <a:cubicBezTo>
                    <a:pt x="5705" y="10559"/>
                    <a:pt x="5691" y="10163"/>
                    <a:pt x="5618" y="9825"/>
                  </a:cubicBezTo>
                  <a:cubicBezTo>
                    <a:pt x="5435" y="8961"/>
                    <a:pt x="4288" y="7425"/>
                    <a:pt x="3565" y="7425"/>
                  </a:cubicBezTo>
                  <a:cubicBezTo>
                    <a:pt x="3490" y="7425"/>
                    <a:pt x="3420" y="7441"/>
                    <a:pt x="3356" y="7477"/>
                  </a:cubicBezTo>
                  <a:cubicBezTo>
                    <a:pt x="2670" y="7856"/>
                    <a:pt x="4048" y="8695"/>
                    <a:pt x="4877" y="9784"/>
                  </a:cubicBezTo>
                  <a:cubicBezTo>
                    <a:pt x="5447" y="10528"/>
                    <a:pt x="5555" y="11388"/>
                    <a:pt x="5569" y="11854"/>
                  </a:cubicBezTo>
                  <a:cubicBezTo>
                    <a:pt x="5565" y="11899"/>
                    <a:pt x="5565" y="11944"/>
                    <a:pt x="5569" y="11986"/>
                  </a:cubicBezTo>
                  <a:cubicBezTo>
                    <a:pt x="5527" y="12247"/>
                    <a:pt x="5489" y="12504"/>
                    <a:pt x="5451" y="12745"/>
                  </a:cubicBezTo>
                  <a:cubicBezTo>
                    <a:pt x="5360" y="13308"/>
                    <a:pt x="5276" y="13837"/>
                    <a:pt x="5196" y="14355"/>
                  </a:cubicBezTo>
                  <a:cubicBezTo>
                    <a:pt x="5252" y="13736"/>
                    <a:pt x="5280" y="12883"/>
                    <a:pt x="5117" y="12122"/>
                  </a:cubicBezTo>
                  <a:cubicBezTo>
                    <a:pt x="4817" y="10720"/>
                    <a:pt x="3794" y="9506"/>
                    <a:pt x="3078" y="9425"/>
                  </a:cubicBezTo>
                  <a:cubicBezTo>
                    <a:pt x="3065" y="9424"/>
                    <a:pt x="3052" y="9423"/>
                    <a:pt x="3041" y="9423"/>
                  </a:cubicBezTo>
                  <a:cubicBezTo>
                    <a:pt x="2425" y="9423"/>
                    <a:pt x="4022" y="11480"/>
                    <a:pt x="4640" y="12689"/>
                  </a:cubicBezTo>
                  <a:cubicBezTo>
                    <a:pt x="5113" y="13618"/>
                    <a:pt x="5120" y="14588"/>
                    <a:pt x="5096" y="15009"/>
                  </a:cubicBezTo>
                  <a:cubicBezTo>
                    <a:pt x="4988" y="15743"/>
                    <a:pt x="4891" y="16464"/>
                    <a:pt x="4793" y="17225"/>
                  </a:cubicBezTo>
                  <a:cubicBezTo>
                    <a:pt x="4748" y="16411"/>
                    <a:pt x="4549" y="15375"/>
                    <a:pt x="4310" y="14359"/>
                  </a:cubicBezTo>
                  <a:cubicBezTo>
                    <a:pt x="3973" y="12913"/>
                    <a:pt x="3010" y="12059"/>
                    <a:pt x="2365" y="12059"/>
                  </a:cubicBezTo>
                  <a:cubicBezTo>
                    <a:pt x="2318" y="12059"/>
                    <a:pt x="2272" y="12064"/>
                    <a:pt x="2229" y="12073"/>
                  </a:cubicBezTo>
                  <a:cubicBezTo>
                    <a:pt x="1589" y="12209"/>
                    <a:pt x="2392" y="13005"/>
                    <a:pt x="3600" y="14776"/>
                  </a:cubicBezTo>
                  <a:cubicBezTo>
                    <a:pt x="4470" y="16050"/>
                    <a:pt x="4664" y="17309"/>
                    <a:pt x="4706" y="17918"/>
                  </a:cubicBezTo>
                  <a:cubicBezTo>
                    <a:pt x="4668" y="18241"/>
                    <a:pt x="4629" y="18569"/>
                    <a:pt x="4591" y="18913"/>
                  </a:cubicBezTo>
                  <a:cubicBezTo>
                    <a:pt x="4546" y="19306"/>
                    <a:pt x="4525" y="19727"/>
                    <a:pt x="4522" y="20159"/>
                  </a:cubicBezTo>
                  <a:cubicBezTo>
                    <a:pt x="4372" y="19797"/>
                    <a:pt x="4153" y="19268"/>
                    <a:pt x="3902" y="18686"/>
                  </a:cubicBezTo>
                  <a:cubicBezTo>
                    <a:pt x="3621" y="18039"/>
                    <a:pt x="3374" y="17389"/>
                    <a:pt x="3192" y="16703"/>
                  </a:cubicBezTo>
                  <a:cubicBezTo>
                    <a:pt x="2991" y="15918"/>
                    <a:pt x="2633" y="14946"/>
                    <a:pt x="1784" y="14644"/>
                  </a:cubicBezTo>
                  <a:cubicBezTo>
                    <a:pt x="1708" y="14617"/>
                    <a:pt x="1634" y="14604"/>
                    <a:pt x="1566" y="14604"/>
                  </a:cubicBezTo>
                  <a:cubicBezTo>
                    <a:pt x="1377" y="14604"/>
                    <a:pt x="1224" y="14707"/>
                    <a:pt x="1151" y="14919"/>
                  </a:cubicBezTo>
                  <a:cubicBezTo>
                    <a:pt x="1088" y="15096"/>
                    <a:pt x="1126" y="15291"/>
                    <a:pt x="1182" y="15468"/>
                  </a:cubicBezTo>
                  <a:cubicBezTo>
                    <a:pt x="1495" y="16460"/>
                    <a:pt x="2225" y="17337"/>
                    <a:pt x="2800" y="18190"/>
                  </a:cubicBezTo>
                  <a:cubicBezTo>
                    <a:pt x="3502" y="19243"/>
                    <a:pt x="4191" y="20054"/>
                    <a:pt x="4518" y="20423"/>
                  </a:cubicBezTo>
                  <a:cubicBezTo>
                    <a:pt x="4518" y="20820"/>
                    <a:pt x="4528" y="21220"/>
                    <a:pt x="4549" y="21606"/>
                  </a:cubicBezTo>
                  <a:cubicBezTo>
                    <a:pt x="4494" y="21567"/>
                    <a:pt x="4390" y="21501"/>
                    <a:pt x="4191" y="21373"/>
                  </a:cubicBezTo>
                  <a:cubicBezTo>
                    <a:pt x="3767" y="21095"/>
                    <a:pt x="2476" y="18941"/>
                    <a:pt x="1710" y="18005"/>
                  </a:cubicBezTo>
                  <a:cubicBezTo>
                    <a:pt x="1336" y="17548"/>
                    <a:pt x="846" y="17290"/>
                    <a:pt x="516" y="17290"/>
                  </a:cubicBezTo>
                  <a:cubicBezTo>
                    <a:pt x="171" y="17290"/>
                    <a:pt x="1" y="17572"/>
                    <a:pt x="322" y="18200"/>
                  </a:cubicBezTo>
                  <a:cubicBezTo>
                    <a:pt x="949" y="19431"/>
                    <a:pt x="3753" y="21199"/>
                    <a:pt x="3753" y="21199"/>
                  </a:cubicBezTo>
                  <a:lnTo>
                    <a:pt x="4557" y="21717"/>
                  </a:lnTo>
                  <a:cubicBezTo>
                    <a:pt x="4640" y="23248"/>
                    <a:pt x="4831" y="24542"/>
                    <a:pt x="4831" y="24542"/>
                  </a:cubicBezTo>
                  <a:lnTo>
                    <a:pt x="5350" y="24629"/>
                  </a:lnTo>
                  <a:cubicBezTo>
                    <a:pt x="5350" y="24629"/>
                    <a:pt x="4870" y="23829"/>
                    <a:pt x="4758" y="21755"/>
                  </a:cubicBezTo>
                  <a:cubicBezTo>
                    <a:pt x="4821" y="21662"/>
                    <a:pt x="4971" y="21470"/>
                    <a:pt x="5336" y="21129"/>
                  </a:cubicBezTo>
                  <a:cubicBezTo>
                    <a:pt x="6511" y="20033"/>
                    <a:pt x="8714" y="19637"/>
                    <a:pt x="9048" y="17814"/>
                  </a:cubicBezTo>
                  <a:cubicBezTo>
                    <a:pt x="9122" y="17407"/>
                    <a:pt x="8925" y="16943"/>
                    <a:pt x="8506" y="16943"/>
                  </a:cubicBezTo>
                  <a:cubicBezTo>
                    <a:pt x="8469" y="16943"/>
                    <a:pt x="8431" y="16946"/>
                    <a:pt x="8390" y="16954"/>
                  </a:cubicBezTo>
                  <a:cubicBezTo>
                    <a:pt x="8035" y="17024"/>
                    <a:pt x="7698" y="17396"/>
                    <a:pt x="7513" y="17689"/>
                  </a:cubicBezTo>
                  <a:cubicBezTo>
                    <a:pt x="6891" y="18659"/>
                    <a:pt x="6460" y="19637"/>
                    <a:pt x="5586" y="20433"/>
                  </a:cubicBezTo>
                  <a:cubicBezTo>
                    <a:pt x="5545" y="20468"/>
                    <a:pt x="5005" y="21045"/>
                    <a:pt x="4745" y="21394"/>
                  </a:cubicBezTo>
                  <a:cubicBezTo>
                    <a:pt x="4737" y="21105"/>
                    <a:pt x="4734" y="20799"/>
                    <a:pt x="4741" y="20465"/>
                  </a:cubicBezTo>
                  <a:cubicBezTo>
                    <a:pt x="4915" y="20016"/>
                    <a:pt x="5127" y="19574"/>
                    <a:pt x="5371" y="19160"/>
                  </a:cubicBezTo>
                  <a:cubicBezTo>
                    <a:pt x="6021" y="18057"/>
                    <a:pt x="7145" y="17302"/>
                    <a:pt x="7868" y="16234"/>
                  </a:cubicBezTo>
                  <a:cubicBezTo>
                    <a:pt x="8056" y="15954"/>
                    <a:pt x="8226" y="15119"/>
                    <a:pt x="7792" y="15119"/>
                  </a:cubicBezTo>
                  <a:cubicBezTo>
                    <a:pt x="7719" y="15119"/>
                    <a:pt x="7628" y="15143"/>
                    <a:pt x="7518" y="15197"/>
                  </a:cubicBezTo>
                  <a:cubicBezTo>
                    <a:pt x="7176" y="15364"/>
                    <a:pt x="6832" y="15966"/>
                    <a:pt x="6592" y="16255"/>
                  </a:cubicBezTo>
                  <a:cubicBezTo>
                    <a:pt x="5903" y="17076"/>
                    <a:pt x="5211" y="17960"/>
                    <a:pt x="4825" y="18972"/>
                  </a:cubicBezTo>
                  <a:cubicBezTo>
                    <a:pt x="4835" y="18874"/>
                    <a:pt x="4841" y="18781"/>
                    <a:pt x="4852" y="18683"/>
                  </a:cubicBezTo>
                  <a:cubicBezTo>
                    <a:pt x="4967" y="18412"/>
                    <a:pt x="5509" y="17180"/>
                    <a:pt x="6352" y="15886"/>
                  </a:cubicBezTo>
                  <a:cubicBezTo>
                    <a:pt x="7301" y="14418"/>
                    <a:pt x="8353" y="13398"/>
                    <a:pt x="8265" y="12682"/>
                  </a:cubicBezTo>
                  <a:cubicBezTo>
                    <a:pt x="8249" y="12553"/>
                    <a:pt x="8194" y="12493"/>
                    <a:pt x="8107" y="12493"/>
                  </a:cubicBezTo>
                  <a:cubicBezTo>
                    <a:pt x="7717" y="12493"/>
                    <a:pt x="6697" y="13706"/>
                    <a:pt x="5869" y="15190"/>
                  </a:cubicBezTo>
                  <a:cubicBezTo>
                    <a:pt x="5308" y="16196"/>
                    <a:pt x="5047" y="17180"/>
                    <a:pt x="4929" y="17856"/>
                  </a:cubicBezTo>
                  <a:cubicBezTo>
                    <a:pt x="5023" y="16899"/>
                    <a:pt x="5130" y="15931"/>
                    <a:pt x="5242" y="15002"/>
                  </a:cubicBezTo>
                  <a:cubicBezTo>
                    <a:pt x="5339" y="14532"/>
                    <a:pt x="5656" y="13305"/>
                    <a:pt x="6435" y="12372"/>
                  </a:cubicBezTo>
                  <a:cubicBezTo>
                    <a:pt x="7417" y="11200"/>
                    <a:pt x="8210" y="10232"/>
                    <a:pt x="8223" y="9196"/>
                  </a:cubicBezTo>
                  <a:cubicBezTo>
                    <a:pt x="8227" y="8811"/>
                    <a:pt x="8172" y="8624"/>
                    <a:pt x="8062" y="8624"/>
                  </a:cubicBezTo>
                  <a:cubicBezTo>
                    <a:pt x="7875" y="8624"/>
                    <a:pt x="7527" y="9159"/>
                    <a:pt x="7033" y="10184"/>
                  </a:cubicBezTo>
                  <a:cubicBezTo>
                    <a:pt x="6495" y="11304"/>
                    <a:pt x="5732" y="12769"/>
                    <a:pt x="5378" y="13906"/>
                  </a:cubicBezTo>
                  <a:cubicBezTo>
                    <a:pt x="5468" y="13175"/>
                    <a:pt x="5562" y="12487"/>
                    <a:pt x="5649" y="11860"/>
                  </a:cubicBezTo>
                  <a:cubicBezTo>
                    <a:pt x="5833" y="11311"/>
                    <a:pt x="6344" y="9909"/>
                    <a:pt x="7027" y="8928"/>
                  </a:cubicBezTo>
                  <a:cubicBezTo>
                    <a:pt x="7882" y="7695"/>
                    <a:pt x="8218" y="6927"/>
                    <a:pt x="7689" y="6927"/>
                  </a:cubicBezTo>
                  <a:cubicBezTo>
                    <a:pt x="7682" y="6927"/>
                    <a:pt x="7674" y="6927"/>
                    <a:pt x="7667" y="6927"/>
                  </a:cubicBezTo>
                  <a:cubicBezTo>
                    <a:pt x="7277" y="6941"/>
                    <a:pt x="6373" y="8597"/>
                    <a:pt x="5889" y="10184"/>
                  </a:cubicBezTo>
                  <a:cubicBezTo>
                    <a:pt x="5969" y="9655"/>
                    <a:pt x="6031" y="9248"/>
                    <a:pt x="6070" y="9011"/>
                  </a:cubicBezTo>
                  <a:cubicBezTo>
                    <a:pt x="6091" y="8904"/>
                    <a:pt x="6105" y="8788"/>
                    <a:pt x="6122" y="8663"/>
                  </a:cubicBezTo>
                  <a:cubicBezTo>
                    <a:pt x="6411" y="8107"/>
                    <a:pt x="7068" y="6774"/>
                    <a:pt x="7639" y="5195"/>
                  </a:cubicBezTo>
                  <a:cubicBezTo>
                    <a:pt x="8259" y="3470"/>
                    <a:pt x="8413" y="1889"/>
                    <a:pt x="8123" y="1889"/>
                  </a:cubicBezTo>
                  <a:cubicBezTo>
                    <a:pt x="8062" y="1889"/>
                    <a:pt x="7980" y="1960"/>
                    <a:pt x="7879" y="2116"/>
                  </a:cubicBezTo>
                  <a:cubicBezTo>
                    <a:pt x="7351" y="2933"/>
                    <a:pt x="6769" y="6694"/>
                    <a:pt x="6136" y="8517"/>
                  </a:cubicBezTo>
                  <a:cubicBezTo>
                    <a:pt x="6167" y="8215"/>
                    <a:pt x="6192" y="7884"/>
                    <a:pt x="6209" y="7553"/>
                  </a:cubicBezTo>
                  <a:cubicBezTo>
                    <a:pt x="6286" y="7230"/>
                    <a:pt x="6404" y="6892"/>
                    <a:pt x="6456" y="6593"/>
                  </a:cubicBezTo>
                  <a:cubicBezTo>
                    <a:pt x="6537" y="6137"/>
                    <a:pt x="6599" y="5675"/>
                    <a:pt x="6633" y="5212"/>
                  </a:cubicBezTo>
                  <a:cubicBezTo>
                    <a:pt x="6689" y="4488"/>
                    <a:pt x="6686" y="3754"/>
                    <a:pt x="6574" y="3034"/>
                  </a:cubicBezTo>
                  <a:cubicBezTo>
                    <a:pt x="6439" y="2182"/>
                    <a:pt x="6140" y="1385"/>
                    <a:pt x="5559" y="741"/>
                  </a:cubicBezTo>
                  <a:cubicBezTo>
                    <a:pt x="5448" y="615"/>
                    <a:pt x="4893" y="0"/>
                    <a:pt x="458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1574550" y="4189074"/>
              <a:ext cx="858406" cy="965707"/>
            </a:xfrm>
            <a:custGeom>
              <a:avLst/>
              <a:gdLst/>
              <a:ahLst/>
              <a:cxnLst/>
              <a:rect l="l" t="t" r="r" b="b"/>
              <a:pathLst>
                <a:path w="12736" h="14328" extrusionOk="0">
                  <a:moveTo>
                    <a:pt x="3103" y="0"/>
                  </a:moveTo>
                  <a:cubicBezTo>
                    <a:pt x="3039" y="0"/>
                    <a:pt x="3012" y="82"/>
                    <a:pt x="3038" y="261"/>
                  </a:cubicBezTo>
                  <a:cubicBezTo>
                    <a:pt x="3146" y="981"/>
                    <a:pt x="4677" y="3375"/>
                    <a:pt x="5223" y="4711"/>
                  </a:cubicBezTo>
                  <a:cubicBezTo>
                    <a:pt x="5091" y="4523"/>
                    <a:pt x="4938" y="4325"/>
                    <a:pt x="4785" y="4133"/>
                  </a:cubicBezTo>
                  <a:cubicBezTo>
                    <a:pt x="4670" y="3911"/>
                    <a:pt x="4569" y="3667"/>
                    <a:pt x="4451" y="3473"/>
                  </a:cubicBezTo>
                  <a:cubicBezTo>
                    <a:pt x="4270" y="3177"/>
                    <a:pt x="4075" y="2888"/>
                    <a:pt x="3867" y="2614"/>
                  </a:cubicBezTo>
                  <a:cubicBezTo>
                    <a:pt x="3543" y="2179"/>
                    <a:pt x="3178" y="1768"/>
                    <a:pt x="2760" y="1424"/>
                  </a:cubicBezTo>
                  <a:cubicBezTo>
                    <a:pt x="2263" y="1013"/>
                    <a:pt x="1702" y="710"/>
                    <a:pt x="1058" y="637"/>
                  </a:cubicBezTo>
                  <a:cubicBezTo>
                    <a:pt x="997" y="629"/>
                    <a:pt x="812" y="607"/>
                    <a:pt x="620" y="607"/>
                  </a:cubicBezTo>
                  <a:cubicBezTo>
                    <a:pt x="318" y="607"/>
                    <a:pt x="0" y="662"/>
                    <a:pt x="130" y="909"/>
                  </a:cubicBezTo>
                  <a:cubicBezTo>
                    <a:pt x="164" y="971"/>
                    <a:pt x="227" y="1016"/>
                    <a:pt x="286" y="1058"/>
                  </a:cubicBezTo>
                  <a:cubicBezTo>
                    <a:pt x="871" y="1448"/>
                    <a:pt x="1525" y="1670"/>
                    <a:pt x="2147" y="1991"/>
                  </a:cubicBezTo>
                  <a:cubicBezTo>
                    <a:pt x="3077" y="2471"/>
                    <a:pt x="4281" y="3695"/>
                    <a:pt x="4782" y="4231"/>
                  </a:cubicBezTo>
                  <a:cubicBezTo>
                    <a:pt x="4851" y="4329"/>
                    <a:pt x="4935" y="4451"/>
                    <a:pt x="5032" y="4589"/>
                  </a:cubicBezTo>
                  <a:cubicBezTo>
                    <a:pt x="4266" y="3817"/>
                    <a:pt x="3062" y="3304"/>
                    <a:pt x="2396" y="3304"/>
                  </a:cubicBezTo>
                  <a:cubicBezTo>
                    <a:pt x="2282" y="3304"/>
                    <a:pt x="2183" y="3319"/>
                    <a:pt x="2106" y="3351"/>
                  </a:cubicBezTo>
                  <a:cubicBezTo>
                    <a:pt x="1448" y="3622"/>
                    <a:pt x="2823" y="3977"/>
                    <a:pt x="3984" y="4325"/>
                  </a:cubicBezTo>
                  <a:cubicBezTo>
                    <a:pt x="4740" y="4551"/>
                    <a:pt x="5171" y="4889"/>
                    <a:pt x="5383" y="5098"/>
                  </a:cubicBezTo>
                  <a:cubicBezTo>
                    <a:pt x="5596" y="5407"/>
                    <a:pt x="5835" y="5762"/>
                    <a:pt x="6079" y="6121"/>
                  </a:cubicBezTo>
                  <a:cubicBezTo>
                    <a:pt x="6107" y="6176"/>
                    <a:pt x="6134" y="6228"/>
                    <a:pt x="6166" y="6280"/>
                  </a:cubicBezTo>
                  <a:cubicBezTo>
                    <a:pt x="5988" y="6068"/>
                    <a:pt x="5787" y="5853"/>
                    <a:pt x="5578" y="5696"/>
                  </a:cubicBezTo>
                  <a:cubicBezTo>
                    <a:pt x="5217" y="5427"/>
                    <a:pt x="4451" y="5205"/>
                    <a:pt x="3871" y="5205"/>
                  </a:cubicBezTo>
                  <a:cubicBezTo>
                    <a:pt x="3512" y="5205"/>
                    <a:pt x="3225" y="5290"/>
                    <a:pt x="3149" y="5501"/>
                  </a:cubicBezTo>
                  <a:cubicBezTo>
                    <a:pt x="2955" y="6050"/>
                    <a:pt x="4141" y="5838"/>
                    <a:pt x="5143" y="6040"/>
                  </a:cubicBezTo>
                  <a:cubicBezTo>
                    <a:pt x="5829" y="6176"/>
                    <a:pt x="6312" y="6604"/>
                    <a:pt x="6552" y="6858"/>
                  </a:cubicBezTo>
                  <a:cubicBezTo>
                    <a:pt x="6573" y="6885"/>
                    <a:pt x="6594" y="6910"/>
                    <a:pt x="6615" y="6935"/>
                  </a:cubicBezTo>
                  <a:cubicBezTo>
                    <a:pt x="6723" y="7098"/>
                    <a:pt x="6827" y="7261"/>
                    <a:pt x="6924" y="7415"/>
                  </a:cubicBezTo>
                  <a:cubicBezTo>
                    <a:pt x="7151" y="7776"/>
                    <a:pt x="7366" y="8114"/>
                    <a:pt x="7575" y="8444"/>
                  </a:cubicBezTo>
                  <a:cubicBezTo>
                    <a:pt x="7303" y="8069"/>
                    <a:pt x="6897" y="7578"/>
                    <a:pt x="6431" y="7230"/>
                  </a:cubicBezTo>
                  <a:cubicBezTo>
                    <a:pt x="5847" y="6798"/>
                    <a:pt x="5119" y="6579"/>
                    <a:pt x="4573" y="6579"/>
                  </a:cubicBezTo>
                  <a:cubicBezTo>
                    <a:pt x="4316" y="6579"/>
                    <a:pt x="4098" y="6628"/>
                    <a:pt x="3957" y="6726"/>
                  </a:cubicBezTo>
                  <a:cubicBezTo>
                    <a:pt x="3518" y="7035"/>
                    <a:pt x="5481" y="7404"/>
                    <a:pt x="6441" y="7786"/>
                  </a:cubicBezTo>
                  <a:cubicBezTo>
                    <a:pt x="7165" y="8072"/>
                    <a:pt x="7652" y="8611"/>
                    <a:pt x="7843" y="8859"/>
                  </a:cubicBezTo>
                  <a:cubicBezTo>
                    <a:pt x="8146" y="9321"/>
                    <a:pt x="8445" y="9777"/>
                    <a:pt x="8769" y="10250"/>
                  </a:cubicBezTo>
                  <a:cubicBezTo>
                    <a:pt x="8340" y="9815"/>
                    <a:pt x="7718" y="9335"/>
                    <a:pt x="7085" y="8883"/>
                  </a:cubicBezTo>
                  <a:cubicBezTo>
                    <a:pt x="6553" y="8506"/>
                    <a:pt x="6001" y="8349"/>
                    <a:pt x="5564" y="8349"/>
                  </a:cubicBezTo>
                  <a:cubicBezTo>
                    <a:pt x="5203" y="8349"/>
                    <a:pt x="4919" y="8456"/>
                    <a:pt x="4788" y="8632"/>
                  </a:cubicBezTo>
                  <a:cubicBezTo>
                    <a:pt x="4496" y="9022"/>
                    <a:pt x="5338" y="9071"/>
                    <a:pt x="6890" y="9467"/>
                  </a:cubicBezTo>
                  <a:cubicBezTo>
                    <a:pt x="8003" y="9753"/>
                    <a:pt x="8737" y="10362"/>
                    <a:pt x="9061" y="10681"/>
                  </a:cubicBezTo>
                  <a:cubicBezTo>
                    <a:pt x="9200" y="10880"/>
                    <a:pt x="9339" y="11085"/>
                    <a:pt x="9489" y="11298"/>
                  </a:cubicBezTo>
                  <a:cubicBezTo>
                    <a:pt x="9656" y="11537"/>
                    <a:pt x="9854" y="11784"/>
                    <a:pt x="10063" y="12028"/>
                  </a:cubicBezTo>
                  <a:cubicBezTo>
                    <a:pt x="9802" y="11899"/>
                    <a:pt x="9416" y="11711"/>
                    <a:pt x="8991" y="11510"/>
                  </a:cubicBezTo>
                  <a:cubicBezTo>
                    <a:pt x="8514" y="11283"/>
                    <a:pt x="8052" y="11043"/>
                    <a:pt x="7613" y="10747"/>
                  </a:cubicBezTo>
                  <a:cubicBezTo>
                    <a:pt x="7224" y="10485"/>
                    <a:pt x="6732" y="10207"/>
                    <a:pt x="6242" y="10207"/>
                  </a:cubicBezTo>
                  <a:cubicBezTo>
                    <a:pt x="6096" y="10207"/>
                    <a:pt x="5951" y="10232"/>
                    <a:pt x="5808" y="10288"/>
                  </a:cubicBezTo>
                  <a:cubicBezTo>
                    <a:pt x="5596" y="10375"/>
                    <a:pt x="5501" y="10546"/>
                    <a:pt x="5588" y="10758"/>
                  </a:cubicBezTo>
                  <a:cubicBezTo>
                    <a:pt x="5641" y="10887"/>
                    <a:pt x="5759" y="10977"/>
                    <a:pt x="5877" y="11050"/>
                  </a:cubicBezTo>
                  <a:cubicBezTo>
                    <a:pt x="6542" y="11450"/>
                    <a:pt x="7387" y="11579"/>
                    <a:pt x="8125" y="11778"/>
                  </a:cubicBezTo>
                  <a:cubicBezTo>
                    <a:pt x="9040" y="12017"/>
                    <a:pt x="9826" y="12133"/>
                    <a:pt x="10192" y="12178"/>
                  </a:cubicBezTo>
                  <a:cubicBezTo>
                    <a:pt x="10386" y="12400"/>
                    <a:pt x="10592" y="12616"/>
                    <a:pt x="10794" y="12825"/>
                  </a:cubicBezTo>
                  <a:cubicBezTo>
                    <a:pt x="10744" y="12832"/>
                    <a:pt x="10651" y="12846"/>
                    <a:pt x="10476" y="12870"/>
                  </a:cubicBezTo>
                  <a:cubicBezTo>
                    <a:pt x="10459" y="12873"/>
                    <a:pt x="10438" y="12874"/>
                    <a:pt x="10415" y="12874"/>
                  </a:cubicBezTo>
                  <a:cubicBezTo>
                    <a:pt x="9937" y="12874"/>
                    <a:pt x="8275" y="12348"/>
                    <a:pt x="7425" y="12209"/>
                  </a:cubicBezTo>
                  <a:cubicBezTo>
                    <a:pt x="7327" y="12192"/>
                    <a:pt x="7230" y="12185"/>
                    <a:pt x="7137" y="12185"/>
                  </a:cubicBezTo>
                  <a:cubicBezTo>
                    <a:pt x="6390" y="12185"/>
                    <a:pt x="5890" y="12668"/>
                    <a:pt x="6744" y="13005"/>
                  </a:cubicBezTo>
                  <a:cubicBezTo>
                    <a:pt x="7055" y="13128"/>
                    <a:pt x="7521" y="13170"/>
                    <a:pt x="8010" y="13170"/>
                  </a:cubicBezTo>
                  <a:cubicBezTo>
                    <a:pt x="9030" y="13170"/>
                    <a:pt x="10147" y="12988"/>
                    <a:pt x="10147" y="12988"/>
                  </a:cubicBezTo>
                  <a:lnTo>
                    <a:pt x="10852" y="12884"/>
                  </a:lnTo>
                  <a:cubicBezTo>
                    <a:pt x="11653" y="13702"/>
                    <a:pt x="12401" y="14328"/>
                    <a:pt x="12401" y="14328"/>
                  </a:cubicBezTo>
                  <a:lnTo>
                    <a:pt x="12735" y="14126"/>
                  </a:lnTo>
                  <a:cubicBezTo>
                    <a:pt x="12735" y="14126"/>
                    <a:pt x="12070" y="13914"/>
                    <a:pt x="10985" y="12804"/>
                  </a:cubicBezTo>
                  <a:cubicBezTo>
                    <a:pt x="10974" y="12724"/>
                    <a:pt x="10961" y="12539"/>
                    <a:pt x="10998" y="12167"/>
                  </a:cubicBezTo>
                  <a:cubicBezTo>
                    <a:pt x="11117" y="10977"/>
                    <a:pt x="12154" y="9665"/>
                    <a:pt x="11441" y="8479"/>
                  </a:cubicBezTo>
                  <a:cubicBezTo>
                    <a:pt x="11333" y="8300"/>
                    <a:pt x="11139" y="8165"/>
                    <a:pt x="10952" y="8165"/>
                  </a:cubicBezTo>
                  <a:cubicBezTo>
                    <a:pt x="10843" y="8165"/>
                    <a:pt x="10736" y="8212"/>
                    <a:pt x="10651" y="8323"/>
                  </a:cubicBezTo>
                  <a:cubicBezTo>
                    <a:pt x="10484" y="8538"/>
                    <a:pt x="10481" y="8910"/>
                    <a:pt x="10518" y="9168"/>
                  </a:cubicBezTo>
                  <a:cubicBezTo>
                    <a:pt x="10651" y="10017"/>
                    <a:pt x="10891" y="10779"/>
                    <a:pt x="10794" y="11656"/>
                  </a:cubicBezTo>
                  <a:cubicBezTo>
                    <a:pt x="10790" y="11698"/>
                    <a:pt x="10773" y="12289"/>
                    <a:pt x="10797" y="12609"/>
                  </a:cubicBezTo>
                  <a:cubicBezTo>
                    <a:pt x="10651" y="12452"/>
                    <a:pt x="10497" y="12282"/>
                    <a:pt x="10338" y="12091"/>
                  </a:cubicBezTo>
                  <a:cubicBezTo>
                    <a:pt x="10213" y="11753"/>
                    <a:pt x="10115" y="11402"/>
                    <a:pt x="10046" y="11050"/>
                  </a:cubicBezTo>
                  <a:cubicBezTo>
                    <a:pt x="9864" y="10111"/>
                    <a:pt x="10122" y="9133"/>
                    <a:pt x="10000" y="8180"/>
                  </a:cubicBezTo>
                  <a:cubicBezTo>
                    <a:pt x="9973" y="7969"/>
                    <a:pt x="9744" y="7542"/>
                    <a:pt x="9527" y="7542"/>
                  </a:cubicBezTo>
                  <a:cubicBezTo>
                    <a:pt x="9443" y="7542"/>
                    <a:pt x="9362" y="7606"/>
                    <a:pt x="9294" y="7770"/>
                  </a:cubicBezTo>
                  <a:cubicBezTo>
                    <a:pt x="9182" y="8030"/>
                    <a:pt x="9291" y="8538"/>
                    <a:pt x="9297" y="8820"/>
                  </a:cubicBezTo>
                  <a:cubicBezTo>
                    <a:pt x="9315" y="9620"/>
                    <a:pt x="9363" y="10455"/>
                    <a:pt x="9649" y="11214"/>
                  </a:cubicBezTo>
                  <a:cubicBezTo>
                    <a:pt x="9604" y="11155"/>
                    <a:pt x="9562" y="11099"/>
                    <a:pt x="9520" y="11040"/>
                  </a:cubicBezTo>
                  <a:cubicBezTo>
                    <a:pt x="9450" y="10831"/>
                    <a:pt x="9148" y="9871"/>
                    <a:pt x="8978" y="8733"/>
                  </a:cubicBezTo>
                  <a:cubicBezTo>
                    <a:pt x="8790" y="7439"/>
                    <a:pt x="8869" y="6350"/>
                    <a:pt x="8469" y="5991"/>
                  </a:cubicBezTo>
                  <a:cubicBezTo>
                    <a:pt x="8427" y="5953"/>
                    <a:pt x="8389" y="5936"/>
                    <a:pt x="8355" y="5936"/>
                  </a:cubicBezTo>
                  <a:cubicBezTo>
                    <a:pt x="8067" y="5936"/>
                    <a:pt x="8073" y="7223"/>
                    <a:pt x="8365" y="8580"/>
                  </a:cubicBezTo>
                  <a:cubicBezTo>
                    <a:pt x="8549" y="9422"/>
                    <a:pt x="8887" y="10100"/>
                    <a:pt x="9155" y="10535"/>
                  </a:cubicBezTo>
                  <a:cubicBezTo>
                    <a:pt x="8734" y="9954"/>
                    <a:pt x="8320" y="9360"/>
                    <a:pt x="7923" y="8785"/>
                  </a:cubicBezTo>
                  <a:cubicBezTo>
                    <a:pt x="7746" y="8472"/>
                    <a:pt x="7318" y="7627"/>
                    <a:pt x="7293" y="6722"/>
                  </a:cubicBezTo>
                  <a:cubicBezTo>
                    <a:pt x="7262" y="5581"/>
                    <a:pt x="7231" y="4645"/>
                    <a:pt x="6726" y="4061"/>
                  </a:cubicBezTo>
                  <a:cubicBezTo>
                    <a:pt x="6577" y="3888"/>
                    <a:pt x="6468" y="3803"/>
                    <a:pt x="6399" y="3803"/>
                  </a:cubicBezTo>
                  <a:cubicBezTo>
                    <a:pt x="6233" y="3803"/>
                    <a:pt x="6288" y="4282"/>
                    <a:pt x="6545" y="5198"/>
                  </a:cubicBezTo>
                  <a:cubicBezTo>
                    <a:pt x="6799" y="6092"/>
                    <a:pt x="7095" y="7290"/>
                    <a:pt x="7457" y="8104"/>
                  </a:cubicBezTo>
                  <a:cubicBezTo>
                    <a:pt x="7147" y="7648"/>
                    <a:pt x="6858" y="7216"/>
                    <a:pt x="6598" y="6823"/>
                  </a:cubicBezTo>
                  <a:cubicBezTo>
                    <a:pt x="6431" y="6423"/>
                    <a:pt x="6027" y="5386"/>
                    <a:pt x="5922" y="4499"/>
                  </a:cubicBezTo>
                  <a:cubicBezTo>
                    <a:pt x="5813" y="3562"/>
                    <a:pt x="5662" y="2990"/>
                    <a:pt x="5438" y="2990"/>
                  </a:cubicBezTo>
                  <a:cubicBezTo>
                    <a:pt x="5393" y="2990"/>
                    <a:pt x="5344" y="3013"/>
                    <a:pt x="5293" y="3062"/>
                  </a:cubicBezTo>
                  <a:cubicBezTo>
                    <a:pt x="5081" y="3264"/>
                    <a:pt x="5394" y="4638"/>
                    <a:pt x="5905" y="5766"/>
                  </a:cubicBezTo>
                  <a:cubicBezTo>
                    <a:pt x="5689" y="5428"/>
                    <a:pt x="5526" y="5170"/>
                    <a:pt x="5429" y="5018"/>
                  </a:cubicBezTo>
                  <a:cubicBezTo>
                    <a:pt x="5387" y="4947"/>
                    <a:pt x="5338" y="4875"/>
                    <a:pt x="5286" y="4798"/>
                  </a:cubicBezTo>
                  <a:cubicBezTo>
                    <a:pt x="5171" y="4342"/>
                    <a:pt x="4882" y="3271"/>
                    <a:pt x="4423" y="2105"/>
                  </a:cubicBezTo>
                  <a:cubicBezTo>
                    <a:pt x="3954" y="917"/>
                    <a:pt x="3318" y="0"/>
                    <a:pt x="31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2216132" y="4002983"/>
              <a:ext cx="713496" cy="1146878"/>
            </a:xfrm>
            <a:custGeom>
              <a:avLst/>
              <a:gdLst/>
              <a:ahLst/>
              <a:cxnLst/>
              <a:rect l="l" t="t" r="r" b="b"/>
              <a:pathLst>
                <a:path w="10586" h="17016" extrusionOk="0">
                  <a:moveTo>
                    <a:pt x="8443" y="0"/>
                  </a:moveTo>
                  <a:cubicBezTo>
                    <a:pt x="8399" y="0"/>
                    <a:pt x="8354" y="25"/>
                    <a:pt x="8310" y="82"/>
                  </a:cubicBezTo>
                  <a:cubicBezTo>
                    <a:pt x="8264" y="142"/>
                    <a:pt x="8250" y="214"/>
                    <a:pt x="8239" y="288"/>
                  </a:cubicBezTo>
                  <a:cubicBezTo>
                    <a:pt x="8125" y="980"/>
                    <a:pt x="8191" y="1669"/>
                    <a:pt x="8156" y="2369"/>
                  </a:cubicBezTo>
                  <a:cubicBezTo>
                    <a:pt x="8104" y="3412"/>
                    <a:pt x="7485" y="5012"/>
                    <a:pt x="7203" y="5691"/>
                  </a:cubicBezTo>
                  <a:cubicBezTo>
                    <a:pt x="7144" y="5792"/>
                    <a:pt x="7067" y="5921"/>
                    <a:pt x="6980" y="6067"/>
                  </a:cubicBezTo>
                  <a:cubicBezTo>
                    <a:pt x="7433" y="4877"/>
                    <a:pt x="7318" y="3283"/>
                    <a:pt x="6900" y="2890"/>
                  </a:cubicBezTo>
                  <a:cubicBezTo>
                    <a:pt x="6828" y="2823"/>
                    <a:pt x="6770" y="2792"/>
                    <a:pt x="6725" y="2792"/>
                  </a:cubicBezTo>
                  <a:cubicBezTo>
                    <a:pt x="6448" y="2792"/>
                    <a:pt x="6648" y="3970"/>
                    <a:pt x="6789" y="5006"/>
                  </a:cubicBezTo>
                  <a:cubicBezTo>
                    <a:pt x="6893" y="5785"/>
                    <a:pt x="6765" y="6317"/>
                    <a:pt x="6664" y="6595"/>
                  </a:cubicBezTo>
                  <a:cubicBezTo>
                    <a:pt x="6465" y="6919"/>
                    <a:pt x="6246" y="7284"/>
                    <a:pt x="6017" y="7653"/>
                  </a:cubicBezTo>
                  <a:cubicBezTo>
                    <a:pt x="5978" y="7702"/>
                    <a:pt x="5940" y="7750"/>
                    <a:pt x="5905" y="7796"/>
                  </a:cubicBezTo>
                  <a:cubicBezTo>
                    <a:pt x="6027" y="7549"/>
                    <a:pt x="6142" y="7274"/>
                    <a:pt x="6197" y="7020"/>
                  </a:cubicBezTo>
                  <a:cubicBezTo>
                    <a:pt x="6348" y="6320"/>
                    <a:pt x="5969" y="4730"/>
                    <a:pt x="5402" y="4730"/>
                  </a:cubicBezTo>
                  <a:cubicBezTo>
                    <a:pt x="5393" y="4730"/>
                    <a:pt x="5385" y="4730"/>
                    <a:pt x="5376" y="4731"/>
                  </a:cubicBezTo>
                  <a:cubicBezTo>
                    <a:pt x="4792" y="4776"/>
                    <a:pt x="5474" y="5771"/>
                    <a:pt x="5704" y="6766"/>
                  </a:cubicBezTo>
                  <a:cubicBezTo>
                    <a:pt x="5863" y="7448"/>
                    <a:pt x="5672" y="8063"/>
                    <a:pt x="5540" y="8387"/>
                  </a:cubicBezTo>
                  <a:cubicBezTo>
                    <a:pt x="5522" y="8418"/>
                    <a:pt x="5512" y="8447"/>
                    <a:pt x="5498" y="8477"/>
                  </a:cubicBezTo>
                  <a:cubicBezTo>
                    <a:pt x="5390" y="8644"/>
                    <a:pt x="5286" y="8805"/>
                    <a:pt x="5185" y="8958"/>
                  </a:cubicBezTo>
                  <a:cubicBezTo>
                    <a:pt x="4952" y="9312"/>
                    <a:pt x="4732" y="9646"/>
                    <a:pt x="4520" y="9974"/>
                  </a:cubicBezTo>
                  <a:cubicBezTo>
                    <a:pt x="4747" y="9574"/>
                    <a:pt x="5025" y="8999"/>
                    <a:pt x="5150" y="8429"/>
                  </a:cubicBezTo>
                  <a:cubicBezTo>
                    <a:pt x="5376" y="7385"/>
                    <a:pt x="5053" y="6244"/>
                    <a:pt x="4590" y="5969"/>
                  </a:cubicBezTo>
                  <a:cubicBezTo>
                    <a:pt x="4560" y="5952"/>
                    <a:pt x="4534" y="5943"/>
                    <a:pt x="4512" y="5943"/>
                  </a:cubicBezTo>
                  <a:cubicBezTo>
                    <a:pt x="4186" y="5943"/>
                    <a:pt x="4604" y="7705"/>
                    <a:pt x="4649" y="8669"/>
                  </a:cubicBezTo>
                  <a:cubicBezTo>
                    <a:pt x="4687" y="9449"/>
                    <a:pt x="4395" y="10113"/>
                    <a:pt x="4252" y="10391"/>
                  </a:cubicBezTo>
                  <a:cubicBezTo>
                    <a:pt x="3953" y="10857"/>
                    <a:pt x="3664" y="11316"/>
                    <a:pt x="3366" y="11807"/>
                  </a:cubicBezTo>
                  <a:cubicBezTo>
                    <a:pt x="3584" y="11236"/>
                    <a:pt x="3766" y="10471"/>
                    <a:pt x="3915" y="9706"/>
                  </a:cubicBezTo>
                  <a:cubicBezTo>
                    <a:pt x="4145" y="8537"/>
                    <a:pt x="3671" y="7615"/>
                    <a:pt x="3199" y="7514"/>
                  </a:cubicBezTo>
                  <a:cubicBezTo>
                    <a:pt x="3171" y="7508"/>
                    <a:pt x="3145" y="7505"/>
                    <a:pt x="3122" y="7505"/>
                  </a:cubicBezTo>
                  <a:cubicBezTo>
                    <a:pt x="2757" y="7505"/>
                    <a:pt x="3040" y="8289"/>
                    <a:pt x="3303" y="9775"/>
                  </a:cubicBezTo>
                  <a:cubicBezTo>
                    <a:pt x="3504" y="10906"/>
                    <a:pt x="3250" y="11821"/>
                    <a:pt x="3094" y="12253"/>
                  </a:cubicBezTo>
                  <a:cubicBezTo>
                    <a:pt x="2969" y="12458"/>
                    <a:pt x="2840" y="12670"/>
                    <a:pt x="2708" y="12893"/>
                  </a:cubicBezTo>
                  <a:cubicBezTo>
                    <a:pt x="2558" y="13147"/>
                    <a:pt x="2415" y="13428"/>
                    <a:pt x="2280" y="13717"/>
                  </a:cubicBezTo>
                  <a:cubicBezTo>
                    <a:pt x="2290" y="13428"/>
                    <a:pt x="2301" y="13001"/>
                    <a:pt x="2308" y="12527"/>
                  </a:cubicBezTo>
                  <a:cubicBezTo>
                    <a:pt x="2318" y="11999"/>
                    <a:pt x="2346" y="11480"/>
                    <a:pt x="2436" y="10962"/>
                  </a:cubicBezTo>
                  <a:cubicBezTo>
                    <a:pt x="2537" y="10360"/>
                    <a:pt x="2593" y="9591"/>
                    <a:pt x="2106" y="9125"/>
                  </a:cubicBezTo>
                  <a:cubicBezTo>
                    <a:pt x="2021" y="9044"/>
                    <a:pt x="1930" y="9001"/>
                    <a:pt x="1838" y="9001"/>
                  </a:cubicBezTo>
                  <a:cubicBezTo>
                    <a:pt x="1753" y="9001"/>
                    <a:pt x="1668" y="9039"/>
                    <a:pt x="1591" y="9118"/>
                  </a:cubicBezTo>
                  <a:cubicBezTo>
                    <a:pt x="1493" y="9219"/>
                    <a:pt x="1463" y="9365"/>
                    <a:pt x="1445" y="9504"/>
                  </a:cubicBezTo>
                  <a:cubicBezTo>
                    <a:pt x="1354" y="10273"/>
                    <a:pt x="1584" y="11098"/>
                    <a:pt x="1709" y="11853"/>
                  </a:cubicBezTo>
                  <a:cubicBezTo>
                    <a:pt x="1866" y="12781"/>
                    <a:pt x="2085" y="13547"/>
                    <a:pt x="2197" y="13898"/>
                  </a:cubicBezTo>
                  <a:cubicBezTo>
                    <a:pt x="2075" y="14170"/>
                    <a:pt x="1959" y="14444"/>
                    <a:pt x="1855" y="14712"/>
                  </a:cubicBezTo>
                  <a:cubicBezTo>
                    <a:pt x="1827" y="14671"/>
                    <a:pt x="1779" y="14591"/>
                    <a:pt x="1681" y="14444"/>
                  </a:cubicBezTo>
                  <a:cubicBezTo>
                    <a:pt x="1479" y="14125"/>
                    <a:pt x="1261" y="12263"/>
                    <a:pt x="1028" y="11393"/>
                  </a:cubicBezTo>
                  <a:cubicBezTo>
                    <a:pt x="889" y="10875"/>
                    <a:pt x="543" y="10505"/>
                    <a:pt x="295" y="10505"/>
                  </a:cubicBezTo>
                  <a:cubicBezTo>
                    <a:pt x="125" y="10505"/>
                    <a:pt x="1" y="10679"/>
                    <a:pt x="22" y="11098"/>
                  </a:cubicBezTo>
                  <a:cubicBezTo>
                    <a:pt x="71" y="12131"/>
                    <a:pt x="1438" y="14191"/>
                    <a:pt x="1438" y="14191"/>
                  </a:cubicBezTo>
                  <a:lnTo>
                    <a:pt x="1824" y="14793"/>
                  </a:lnTo>
                  <a:cubicBezTo>
                    <a:pt x="1413" y="15857"/>
                    <a:pt x="1149" y="16797"/>
                    <a:pt x="1149" y="16797"/>
                  </a:cubicBezTo>
                  <a:lnTo>
                    <a:pt x="1473" y="17015"/>
                  </a:lnTo>
                  <a:cubicBezTo>
                    <a:pt x="1473" y="17015"/>
                    <a:pt x="1389" y="16326"/>
                    <a:pt x="1953" y="14879"/>
                  </a:cubicBezTo>
                  <a:cubicBezTo>
                    <a:pt x="2022" y="14834"/>
                    <a:pt x="2186" y="14751"/>
                    <a:pt x="2537" y="14629"/>
                  </a:cubicBezTo>
                  <a:cubicBezTo>
                    <a:pt x="3671" y="14246"/>
                    <a:pt x="5296" y="14650"/>
                    <a:pt x="6083" y="13508"/>
                  </a:cubicBezTo>
                  <a:cubicBezTo>
                    <a:pt x="6271" y="13234"/>
                    <a:pt x="6267" y="12813"/>
                    <a:pt x="5898" y="12726"/>
                  </a:cubicBezTo>
                  <a:cubicBezTo>
                    <a:pt x="5855" y="12716"/>
                    <a:pt x="5811" y="12711"/>
                    <a:pt x="5765" y="12711"/>
                  </a:cubicBezTo>
                  <a:cubicBezTo>
                    <a:pt x="5526" y="12711"/>
                    <a:pt x="5255" y="12836"/>
                    <a:pt x="5074" y="12956"/>
                  </a:cubicBezTo>
                  <a:cubicBezTo>
                    <a:pt x="4353" y="13425"/>
                    <a:pt x="3759" y="13958"/>
                    <a:pt x="2920" y="14232"/>
                  </a:cubicBezTo>
                  <a:cubicBezTo>
                    <a:pt x="2882" y="14246"/>
                    <a:pt x="2335" y="14472"/>
                    <a:pt x="2054" y="14629"/>
                  </a:cubicBezTo>
                  <a:cubicBezTo>
                    <a:pt x="2134" y="14430"/>
                    <a:pt x="2227" y="14218"/>
                    <a:pt x="2335" y="13996"/>
                  </a:cubicBezTo>
                  <a:cubicBezTo>
                    <a:pt x="2593" y="13741"/>
                    <a:pt x="2871" y="13508"/>
                    <a:pt x="3163" y="13300"/>
                  </a:cubicBezTo>
                  <a:cubicBezTo>
                    <a:pt x="3943" y="12747"/>
                    <a:pt x="4941" y="12580"/>
                    <a:pt x="5759" y="12075"/>
                  </a:cubicBezTo>
                  <a:cubicBezTo>
                    <a:pt x="6009" y="11921"/>
                    <a:pt x="6465" y="11261"/>
                    <a:pt x="5870" y="11261"/>
                  </a:cubicBezTo>
                  <a:cubicBezTo>
                    <a:pt x="5861" y="11261"/>
                    <a:pt x="5852" y="11261"/>
                    <a:pt x="5842" y="11261"/>
                  </a:cubicBezTo>
                  <a:cubicBezTo>
                    <a:pt x="5557" y="11268"/>
                    <a:pt x="5140" y="11574"/>
                    <a:pt x="4886" y="11696"/>
                  </a:cubicBezTo>
                  <a:cubicBezTo>
                    <a:pt x="4165" y="12044"/>
                    <a:pt x="3421" y="12434"/>
                    <a:pt x="2850" y="13004"/>
                  </a:cubicBezTo>
                  <a:cubicBezTo>
                    <a:pt x="2885" y="12941"/>
                    <a:pt x="2920" y="12879"/>
                    <a:pt x="2955" y="12816"/>
                  </a:cubicBezTo>
                  <a:cubicBezTo>
                    <a:pt x="3118" y="12667"/>
                    <a:pt x="3867" y="11995"/>
                    <a:pt x="4837" y="11372"/>
                  </a:cubicBezTo>
                  <a:cubicBezTo>
                    <a:pt x="5933" y="10666"/>
                    <a:pt x="6959" y="10290"/>
                    <a:pt x="7120" y="9779"/>
                  </a:cubicBezTo>
                  <a:cubicBezTo>
                    <a:pt x="7162" y="9645"/>
                    <a:pt x="7104" y="9585"/>
                    <a:pt x="6972" y="9585"/>
                  </a:cubicBezTo>
                  <a:cubicBezTo>
                    <a:pt x="6600" y="9585"/>
                    <a:pt x="5642" y="10069"/>
                    <a:pt x="4722" y="10750"/>
                  </a:cubicBezTo>
                  <a:cubicBezTo>
                    <a:pt x="4030" y="11265"/>
                    <a:pt x="3553" y="11853"/>
                    <a:pt x="3265" y="12277"/>
                  </a:cubicBezTo>
                  <a:cubicBezTo>
                    <a:pt x="3619" y="11654"/>
                    <a:pt x="3992" y="11028"/>
                    <a:pt x="4350" y="10430"/>
                  </a:cubicBezTo>
                  <a:cubicBezTo>
                    <a:pt x="4562" y="10141"/>
                    <a:pt x="5153" y="9399"/>
                    <a:pt x="5972" y="9007"/>
                  </a:cubicBezTo>
                  <a:cubicBezTo>
                    <a:pt x="6998" y="8509"/>
                    <a:pt x="7836" y="8092"/>
                    <a:pt x="8159" y="7392"/>
                  </a:cubicBezTo>
                  <a:cubicBezTo>
                    <a:pt x="8300" y="7092"/>
                    <a:pt x="8306" y="6945"/>
                    <a:pt x="8184" y="6945"/>
                  </a:cubicBezTo>
                  <a:cubicBezTo>
                    <a:pt x="8023" y="6945"/>
                    <a:pt x="7639" y="7202"/>
                    <a:pt x="7050" y="7698"/>
                  </a:cubicBezTo>
                  <a:cubicBezTo>
                    <a:pt x="6340" y="8297"/>
                    <a:pt x="5370" y="9059"/>
                    <a:pt x="4778" y="9727"/>
                  </a:cubicBezTo>
                  <a:cubicBezTo>
                    <a:pt x="5066" y="9257"/>
                    <a:pt x="5341" y="8815"/>
                    <a:pt x="5592" y="8415"/>
                  </a:cubicBezTo>
                  <a:cubicBezTo>
                    <a:pt x="5888" y="8098"/>
                    <a:pt x="6664" y="7302"/>
                    <a:pt x="7429" y="6843"/>
                  </a:cubicBezTo>
                  <a:cubicBezTo>
                    <a:pt x="8403" y="6255"/>
                    <a:pt x="8866" y="5834"/>
                    <a:pt x="8477" y="5677"/>
                  </a:cubicBezTo>
                  <a:cubicBezTo>
                    <a:pt x="8461" y="5670"/>
                    <a:pt x="8442" y="5667"/>
                    <a:pt x="8420" y="5667"/>
                  </a:cubicBezTo>
                  <a:cubicBezTo>
                    <a:pt x="8076" y="5667"/>
                    <a:pt x="7036" y="6473"/>
                    <a:pt x="6271" y="7347"/>
                  </a:cubicBezTo>
                  <a:cubicBezTo>
                    <a:pt x="6486" y="7013"/>
                    <a:pt x="6653" y="6756"/>
                    <a:pt x="6754" y="6606"/>
                  </a:cubicBezTo>
                  <a:cubicBezTo>
                    <a:pt x="6799" y="6539"/>
                    <a:pt x="6844" y="6463"/>
                    <a:pt x="6893" y="6383"/>
                  </a:cubicBezTo>
                  <a:cubicBezTo>
                    <a:pt x="7262" y="6094"/>
                    <a:pt x="8118" y="5388"/>
                    <a:pt x="8991" y="4487"/>
                  </a:cubicBezTo>
                  <a:cubicBezTo>
                    <a:pt x="9985" y="3459"/>
                    <a:pt x="10586" y="2380"/>
                    <a:pt x="10303" y="2380"/>
                  </a:cubicBezTo>
                  <a:cubicBezTo>
                    <a:pt x="10258" y="2380"/>
                    <a:pt x="10191" y="2407"/>
                    <a:pt x="10101" y="2465"/>
                  </a:cubicBezTo>
                  <a:cubicBezTo>
                    <a:pt x="9489" y="2859"/>
                    <a:pt x="7937" y="5242"/>
                    <a:pt x="6949" y="6289"/>
                  </a:cubicBezTo>
                  <a:cubicBezTo>
                    <a:pt x="7064" y="6094"/>
                    <a:pt x="7182" y="5876"/>
                    <a:pt x="7293" y="5656"/>
                  </a:cubicBezTo>
                  <a:cubicBezTo>
                    <a:pt x="7446" y="5458"/>
                    <a:pt x="7631" y="5266"/>
                    <a:pt x="7756" y="5078"/>
                  </a:cubicBezTo>
                  <a:cubicBezTo>
                    <a:pt x="7951" y="4790"/>
                    <a:pt x="8135" y="4494"/>
                    <a:pt x="8302" y="4191"/>
                  </a:cubicBezTo>
                  <a:cubicBezTo>
                    <a:pt x="8560" y="3715"/>
                    <a:pt x="8786" y="3214"/>
                    <a:pt x="8928" y="2692"/>
                  </a:cubicBezTo>
                  <a:cubicBezTo>
                    <a:pt x="9095" y="2069"/>
                    <a:pt x="9137" y="1436"/>
                    <a:pt x="8943" y="816"/>
                  </a:cubicBezTo>
                  <a:cubicBezTo>
                    <a:pt x="8898" y="688"/>
                    <a:pt x="8677" y="0"/>
                    <a:pt x="84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2668117" y="4007296"/>
              <a:ext cx="713429" cy="1147013"/>
            </a:xfrm>
            <a:custGeom>
              <a:avLst/>
              <a:gdLst/>
              <a:ahLst/>
              <a:cxnLst/>
              <a:rect l="l" t="t" r="r" b="b"/>
              <a:pathLst>
                <a:path w="10585" h="17018" extrusionOk="0">
                  <a:moveTo>
                    <a:pt x="8444" y="0"/>
                  </a:moveTo>
                  <a:cubicBezTo>
                    <a:pt x="8400" y="0"/>
                    <a:pt x="8355" y="24"/>
                    <a:pt x="8311" y="81"/>
                  </a:cubicBezTo>
                  <a:cubicBezTo>
                    <a:pt x="8266" y="140"/>
                    <a:pt x="8252" y="213"/>
                    <a:pt x="8242" y="286"/>
                  </a:cubicBezTo>
                  <a:cubicBezTo>
                    <a:pt x="8127" y="982"/>
                    <a:pt x="8193" y="1668"/>
                    <a:pt x="8158" y="2367"/>
                  </a:cubicBezTo>
                  <a:cubicBezTo>
                    <a:pt x="8102" y="3411"/>
                    <a:pt x="7483" y="5014"/>
                    <a:pt x="7205" y="5690"/>
                  </a:cubicBezTo>
                  <a:cubicBezTo>
                    <a:pt x="7145" y="5794"/>
                    <a:pt x="7069" y="5919"/>
                    <a:pt x="6982" y="6069"/>
                  </a:cubicBezTo>
                  <a:cubicBezTo>
                    <a:pt x="7434" y="4879"/>
                    <a:pt x="7316" y="3282"/>
                    <a:pt x="6898" y="2889"/>
                  </a:cubicBezTo>
                  <a:cubicBezTo>
                    <a:pt x="6827" y="2822"/>
                    <a:pt x="6769" y="2791"/>
                    <a:pt x="6725" y="2791"/>
                  </a:cubicBezTo>
                  <a:cubicBezTo>
                    <a:pt x="6450" y="2791"/>
                    <a:pt x="6650" y="3968"/>
                    <a:pt x="6791" y="5004"/>
                  </a:cubicBezTo>
                  <a:cubicBezTo>
                    <a:pt x="6895" y="5783"/>
                    <a:pt x="6766" y="6316"/>
                    <a:pt x="6662" y="6594"/>
                  </a:cubicBezTo>
                  <a:cubicBezTo>
                    <a:pt x="6467" y="6918"/>
                    <a:pt x="6245" y="7283"/>
                    <a:pt x="6018" y="7652"/>
                  </a:cubicBezTo>
                  <a:cubicBezTo>
                    <a:pt x="5980" y="7700"/>
                    <a:pt x="5941" y="7749"/>
                    <a:pt x="5907" y="7798"/>
                  </a:cubicBezTo>
                  <a:cubicBezTo>
                    <a:pt x="6029" y="7548"/>
                    <a:pt x="6143" y="7273"/>
                    <a:pt x="6196" y="7022"/>
                  </a:cubicBezTo>
                  <a:cubicBezTo>
                    <a:pt x="6350" y="6319"/>
                    <a:pt x="5971" y="4728"/>
                    <a:pt x="5400" y="4728"/>
                  </a:cubicBezTo>
                  <a:cubicBezTo>
                    <a:pt x="5392" y="4728"/>
                    <a:pt x="5383" y="4729"/>
                    <a:pt x="5374" y="4729"/>
                  </a:cubicBezTo>
                  <a:cubicBezTo>
                    <a:pt x="4793" y="4778"/>
                    <a:pt x="5472" y="5770"/>
                    <a:pt x="5705" y="6764"/>
                  </a:cubicBezTo>
                  <a:cubicBezTo>
                    <a:pt x="5865" y="7447"/>
                    <a:pt x="5674" y="8066"/>
                    <a:pt x="5538" y="8386"/>
                  </a:cubicBezTo>
                  <a:cubicBezTo>
                    <a:pt x="5524" y="8417"/>
                    <a:pt x="5511" y="8445"/>
                    <a:pt x="5500" y="8476"/>
                  </a:cubicBezTo>
                  <a:cubicBezTo>
                    <a:pt x="5392" y="8643"/>
                    <a:pt x="5288" y="8803"/>
                    <a:pt x="5187" y="8956"/>
                  </a:cubicBezTo>
                  <a:cubicBezTo>
                    <a:pt x="4954" y="9311"/>
                    <a:pt x="4731" y="9645"/>
                    <a:pt x="4519" y="9976"/>
                  </a:cubicBezTo>
                  <a:cubicBezTo>
                    <a:pt x="4748" y="9572"/>
                    <a:pt x="5027" y="8998"/>
                    <a:pt x="5152" y="8431"/>
                  </a:cubicBezTo>
                  <a:cubicBezTo>
                    <a:pt x="5378" y="7384"/>
                    <a:pt x="5051" y="6246"/>
                    <a:pt x="4589" y="5971"/>
                  </a:cubicBezTo>
                  <a:cubicBezTo>
                    <a:pt x="4559" y="5953"/>
                    <a:pt x="4532" y="5945"/>
                    <a:pt x="4510" y="5945"/>
                  </a:cubicBezTo>
                  <a:cubicBezTo>
                    <a:pt x="4185" y="5945"/>
                    <a:pt x="4605" y="7705"/>
                    <a:pt x="4651" y="8671"/>
                  </a:cubicBezTo>
                  <a:cubicBezTo>
                    <a:pt x="4689" y="9447"/>
                    <a:pt x="4397" y="10112"/>
                    <a:pt x="4251" y="10390"/>
                  </a:cubicBezTo>
                  <a:cubicBezTo>
                    <a:pt x="3955" y="10856"/>
                    <a:pt x="3666" y="11315"/>
                    <a:pt x="3367" y="11806"/>
                  </a:cubicBezTo>
                  <a:cubicBezTo>
                    <a:pt x="3587" y="11235"/>
                    <a:pt x="3767" y="10470"/>
                    <a:pt x="3917" y="9708"/>
                  </a:cubicBezTo>
                  <a:cubicBezTo>
                    <a:pt x="4143" y="8539"/>
                    <a:pt x="3674" y="7614"/>
                    <a:pt x="3197" y="7513"/>
                  </a:cubicBezTo>
                  <a:cubicBezTo>
                    <a:pt x="3169" y="7506"/>
                    <a:pt x="3144" y="7503"/>
                    <a:pt x="3121" y="7503"/>
                  </a:cubicBezTo>
                  <a:cubicBezTo>
                    <a:pt x="2759" y="7503"/>
                    <a:pt x="3043" y="8287"/>
                    <a:pt x="3304" y="9774"/>
                  </a:cubicBezTo>
                  <a:cubicBezTo>
                    <a:pt x="3507" y="10905"/>
                    <a:pt x="3253" y="11824"/>
                    <a:pt x="3096" y="12251"/>
                  </a:cubicBezTo>
                  <a:cubicBezTo>
                    <a:pt x="2970" y="12457"/>
                    <a:pt x="2842" y="12672"/>
                    <a:pt x="2710" y="12892"/>
                  </a:cubicBezTo>
                  <a:cubicBezTo>
                    <a:pt x="2560" y="13145"/>
                    <a:pt x="2418" y="13427"/>
                    <a:pt x="2282" y="13719"/>
                  </a:cubicBezTo>
                  <a:cubicBezTo>
                    <a:pt x="2288" y="13427"/>
                    <a:pt x="2302" y="12999"/>
                    <a:pt x="2309" y="12526"/>
                  </a:cubicBezTo>
                  <a:cubicBezTo>
                    <a:pt x="2320" y="12001"/>
                    <a:pt x="2348" y="11482"/>
                    <a:pt x="2439" y="10960"/>
                  </a:cubicBezTo>
                  <a:cubicBezTo>
                    <a:pt x="2539" y="10362"/>
                    <a:pt x="2591" y="9590"/>
                    <a:pt x="2108" y="9127"/>
                  </a:cubicBezTo>
                  <a:cubicBezTo>
                    <a:pt x="2023" y="9044"/>
                    <a:pt x="1930" y="9000"/>
                    <a:pt x="1838" y="9000"/>
                  </a:cubicBezTo>
                  <a:cubicBezTo>
                    <a:pt x="1753" y="9000"/>
                    <a:pt x="1668" y="9038"/>
                    <a:pt x="1593" y="9117"/>
                  </a:cubicBezTo>
                  <a:cubicBezTo>
                    <a:pt x="1495" y="9221"/>
                    <a:pt x="1464" y="9364"/>
                    <a:pt x="1447" y="9502"/>
                  </a:cubicBezTo>
                  <a:cubicBezTo>
                    <a:pt x="1356" y="10271"/>
                    <a:pt x="1583" y="11096"/>
                    <a:pt x="1711" y="11851"/>
                  </a:cubicBezTo>
                  <a:cubicBezTo>
                    <a:pt x="1867" y="12784"/>
                    <a:pt x="2087" y="13545"/>
                    <a:pt x="2198" y="13900"/>
                  </a:cubicBezTo>
                  <a:cubicBezTo>
                    <a:pt x="2076" y="14168"/>
                    <a:pt x="1962" y="14443"/>
                    <a:pt x="1857" y="14711"/>
                  </a:cubicBezTo>
                  <a:cubicBezTo>
                    <a:pt x="1829" y="14669"/>
                    <a:pt x="1781" y="14592"/>
                    <a:pt x="1683" y="14443"/>
                  </a:cubicBezTo>
                  <a:cubicBezTo>
                    <a:pt x="1478" y="14127"/>
                    <a:pt x="1262" y="12262"/>
                    <a:pt x="1029" y="11392"/>
                  </a:cubicBezTo>
                  <a:cubicBezTo>
                    <a:pt x="889" y="10874"/>
                    <a:pt x="543" y="10504"/>
                    <a:pt x="295" y="10504"/>
                  </a:cubicBezTo>
                  <a:cubicBezTo>
                    <a:pt x="125" y="10504"/>
                    <a:pt x="0" y="10679"/>
                    <a:pt x="20" y="11100"/>
                  </a:cubicBezTo>
                  <a:cubicBezTo>
                    <a:pt x="72" y="12129"/>
                    <a:pt x="1440" y="14193"/>
                    <a:pt x="1440" y="14193"/>
                  </a:cubicBezTo>
                  <a:lnTo>
                    <a:pt x="1826" y="14791"/>
                  </a:lnTo>
                  <a:cubicBezTo>
                    <a:pt x="1416" y="15859"/>
                    <a:pt x="1151" y="16799"/>
                    <a:pt x="1151" y="16799"/>
                  </a:cubicBezTo>
                  <a:lnTo>
                    <a:pt x="1474" y="17017"/>
                  </a:lnTo>
                  <a:cubicBezTo>
                    <a:pt x="1474" y="17017"/>
                    <a:pt x="1391" y="16325"/>
                    <a:pt x="1954" y="14878"/>
                  </a:cubicBezTo>
                  <a:cubicBezTo>
                    <a:pt x="2024" y="14833"/>
                    <a:pt x="2184" y="14749"/>
                    <a:pt x="2539" y="14628"/>
                  </a:cubicBezTo>
                  <a:cubicBezTo>
                    <a:pt x="3674" y="14245"/>
                    <a:pt x="5294" y="14648"/>
                    <a:pt x="6081" y="13510"/>
                  </a:cubicBezTo>
                  <a:cubicBezTo>
                    <a:pt x="6272" y="13236"/>
                    <a:pt x="6265" y="12811"/>
                    <a:pt x="5896" y="12725"/>
                  </a:cubicBezTo>
                  <a:cubicBezTo>
                    <a:pt x="5854" y="12715"/>
                    <a:pt x="5809" y="12710"/>
                    <a:pt x="5764" y="12710"/>
                  </a:cubicBezTo>
                  <a:cubicBezTo>
                    <a:pt x="5526" y="12710"/>
                    <a:pt x="5256" y="12834"/>
                    <a:pt x="5076" y="12954"/>
                  </a:cubicBezTo>
                  <a:cubicBezTo>
                    <a:pt x="4355" y="13427"/>
                    <a:pt x="3760" y="13960"/>
                    <a:pt x="2922" y="14231"/>
                  </a:cubicBezTo>
                  <a:cubicBezTo>
                    <a:pt x="2884" y="14245"/>
                    <a:pt x="2338" y="14471"/>
                    <a:pt x="2055" y="14628"/>
                  </a:cubicBezTo>
                  <a:cubicBezTo>
                    <a:pt x="2135" y="14429"/>
                    <a:pt x="2230" y="14220"/>
                    <a:pt x="2338" y="13995"/>
                  </a:cubicBezTo>
                  <a:cubicBezTo>
                    <a:pt x="2595" y="13744"/>
                    <a:pt x="2873" y="13507"/>
                    <a:pt x="3165" y="13298"/>
                  </a:cubicBezTo>
                  <a:cubicBezTo>
                    <a:pt x="3945" y="12749"/>
                    <a:pt x="4944" y="12578"/>
                    <a:pt x="5761" y="12074"/>
                  </a:cubicBezTo>
                  <a:cubicBezTo>
                    <a:pt x="6008" y="11923"/>
                    <a:pt x="6463" y="11260"/>
                    <a:pt x="5869" y="11260"/>
                  </a:cubicBezTo>
                  <a:cubicBezTo>
                    <a:pt x="5860" y="11260"/>
                    <a:pt x="5851" y="11260"/>
                    <a:pt x="5841" y="11260"/>
                  </a:cubicBezTo>
                  <a:cubicBezTo>
                    <a:pt x="5559" y="11270"/>
                    <a:pt x="5141" y="11573"/>
                    <a:pt x="4888" y="11698"/>
                  </a:cubicBezTo>
                  <a:cubicBezTo>
                    <a:pt x="4167" y="12046"/>
                    <a:pt x="3423" y="12432"/>
                    <a:pt x="2852" y="13003"/>
                  </a:cubicBezTo>
                  <a:cubicBezTo>
                    <a:pt x="2887" y="12943"/>
                    <a:pt x="2922" y="12877"/>
                    <a:pt x="2956" y="12815"/>
                  </a:cubicBezTo>
                  <a:cubicBezTo>
                    <a:pt x="3120" y="12669"/>
                    <a:pt x="3868" y="11994"/>
                    <a:pt x="4835" y="11371"/>
                  </a:cubicBezTo>
                  <a:cubicBezTo>
                    <a:pt x="5935" y="10665"/>
                    <a:pt x="6961" y="10289"/>
                    <a:pt x="7121" y="9778"/>
                  </a:cubicBezTo>
                  <a:cubicBezTo>
                    <a:pt x="7163" y="9644"/>
                    <a:pt x="7104" y="9584"/>
                    <a:pt x="6972" y="9584"/>
                  </a:cubicBezTo>
                  <a:cubicBezTo>
                    <a:pt x="6599" y="9584"/>
                    <a:pt x="5642" y="10067"/>
                    <a:pt x="4724" y="10748"/>
                  </a:cubicBezTo>
                  <a:cubicBezTo>
                    <a:pt x="4032" y="11263"/>
                    <a:pt x="3552" y="11851"/>
                    <a:pt x="3266" y="12275"/>
                  </a:cubicBezTo>
                  <a:cubicBezTo>
                    <a:pt x="3621" y="11652"/>
                    <a:pt x="3993" y="11030"/>
                    <a:pt x="4352" y="10432"/>
                  </a:cubicBezTo>
                  <a:cubicBezTo>
                    <a:pt x="4564" y="10139"/>
                    <a:pt x="5156" y="9402"/>
                    <a:pt x="5970" y="9005"/>
                  </a:cubicBezTo>
                  <a:cubicBezTo>
                    <a:pt x="6999" y="8508"/>
                    <a:pt x="7834" y="8094"/>
                    <a:pt x="8162" y="7391"/>
                  </a:cubicBezTo>
                  <a:cubicBezTo>
                    <a:pt x="8302" y="7090"/>
                    <a:pt x="8308" y="6944"/>
                    <a:pt x="8186" y="6944"/>
                  </a:cubicBezTo>
                  <a:cubicBezTo>
                    <a:pt x="8025" y="6944"/>
                    <a:pt x="7641" y="7201"/>
                    <a:pt x="7052" y="7697"/>
                  </a:cubicBezTo>
                  <a:cubicBezTo>
                    <a:pt x="6342" y="8296"/>
                    <a:pt x="5371" y="9061"/>
                    <a:pt x="4780" y="9725"/>
                  </a:cubicBezTo>
                  <a:cubicBezTo>
                    <a:pt x="5069" y="9256"/>
                    <a:pt x="5344" y="8813"/>
                    <a:pt x="5591" y="8417"/>
                  </a:cubicBezTo>
                  <a:cubicBezTo>
                    <a:pt x="5890" y="8097"/>
                    <a:pt x="6665" y="7300"/>
                    <a:pt x="7431" y="6841"/>
                  </a:cubicBezTo>
                  <a:cubicBezTo>
                    <a:pt x="8401" y="6257"/>
                    <a:pt x="8868" y="5836"/>
                    <a:pt x="8478" y="5676"/>
                  </a:cubicBezTo>
                  <a:cubicBezTo>
                    <a:pt x="8462" y="5669"/>
                    <a:pt x="8443" y="5666"/>
                    <a:pt x="8422" y="5666"/>
                  </a:cubicBezTo>
                  <a:cubicBezTo>
                    <a:pt x="8078" y="5666"/>
                    <a:pt x="7038" y="6472"/>
                    <a:pt x="6272" y="7346"/>
                  </a:cubicBezTo>
                  <a:cubicBezTo>
                    <a:pt x="6488" y="7012"/>
                    <a:pt x="6655" y="6754"/>
                    <a:pt x="6752" y="6605"/>
                  </a:cubicBezTo>
                  <a:cubicBezTo>
                    <a:pt x="6801" y="6538"/>
                    <a:pt x="6847" y="6462"/>
                    <a:pt x="6895" y="6382"/>
                  </a:cubicBezTo>
                  <a:cubicBezTo>
                    <a:pt x="7261" y="6093"/>
                    <a:pt x="8120" y="5387"/>
                    <a:pt x="8989" y="4489"/>
                  </a:cubicBezTo>
                  <a:cubicBezTo>
                    <a:pt x="9987" y="3459"/>
                    <a:pt x="10585" y="2379"/>
                    <a:pt x="10302" y="2379"/>
                  </a:cubicBezTo>
                  <a:cubicBezTo>
                    <a:pt x="10257" y="2379"/>
                    <a:pt x="10190" y="2406"/>
                    <a:pt x="10100" y="2464"/>
                  </a:cubicBezTo>
                  <a:cubicBezTo>
                    <a:pt x="9487" y="2857"/>
                    <a:pt x="7939" y="5240"/>
                    <a:pt x="6951" y="6292"/>
                  </a:cubicBezTo>
                  <a:cubicBezTo>
                    <a:pt x="7065" y="6093"/>
                    <a:pt x="7181" y="5874"/>
                    <a:pt x="7295" y="5655"/>
                  </a:cubicBezTo>
                  <a:cubicBezTo>
                    <a:pt x="7449" y="5457"/>
                    <a:pt x="7629" y="5265"/>
                    <a:pt x="7758" y="5077"/>
                  </a:cubicBezTo>
                  <a:cubicBezTo>
                    <a:pt x="7953" y="4789"/>
                    <a:pt x="8137" y="4496"/>
                    <a:pt x="8300" y="4190"/>
                  </a:cubicBezTo>
                  <a:cubicBezTo>
                    <a:pt x="8562" y="3713"/>
                    <a:pt x="8788" y="3216"/>
                    <a:pt x="8927" y="2690"/>
                  </a:cubicBezTo>
                  <a:cubicBezTo>
                    <a:pt x="9098" y="2067"/>
                    <a:pt x="9139" y="1435"/>
                    <a:pt x="8941" y="818"/>
                  </a:cubicBezTo>
                  <a:cubicBezTo>
                    <a:pt x="8900" y="687"/>
                    <a:pt x="8679" y="0"/>
                    <a:pt x="8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6299784" y="1167846"/>
              <a:ext cx="1892188" cy="450973"/>
            </a:xfrm>
            <a:custGeom>
              <a:avLst/>
              <a:gdLst/>
              <a:ahLst/>
              <a:cxnLst/>
              <a:rect l="l" t="t" r="r" b="b"/>
              <a:pathLst>
                <a:path w="28074" h="6691" extrusionOk="0">
                  <a:moveTo>
                    <a:pt x="19903" y="0"/>
                  </a:moveTo>
                  <a:cubicBezTo>
                    <a:pt x="17565" y="0"/>
                    <a:pt x="17945" y="2321"/>
                    <a:pt x="16231" y="2965"/>
                  </a:cubicBezTo>
                  <a:cubicBezTo>
                    <a:pt x="15963" y="3065"/>
                    <a:pt x="15721" y="3107"/>
                    <a:pt x="15498" y="3107"/>
                  </a:cubicBezTo>
                  <a:cubicBezTo>
                    <a:pt x="14413" y="3107"/>
                    <a:pt x="13764" y="2128"/>
                    <a:pt x="12749" y="2128"/>
                  </a:cubicBezTo>
                  <a:cubicBezTo>
                    <a:pt x="12602" y="2128"/>
                    <a:pt x="12447" y="2149"/>
                    <a:pt x="12282" y="2196"/>
                  </a:cubicBezTo>
                  <a:cubicBezTo>
                    <a:pt x="10747" y="2634"/>
                    <a:pt x="11735" y="3841"/>
                    <a:pt x="10420" y="4280"/>
                  </a:cubicBezTo>
                  <a:cubicBezTo>
                    <a:pt x="10203" y="4352"/>
                    <a:pt x="10024" y="4380"/>
                    <a:pt x="9869" y="4380"/>
                  </a:cubicBezTo>
                  <a:cubicBezTo>
                    <a:pt x="9372" y="4380"/>
                    <a:pt x="9112" y="4098"/>
                    <a:pt x="8573" y="4098"/>
                  </a:cubicBezTo>
                  <a:cubicBezTo>
                    <a:pt x="8258" y="4098"/>
                    <a:pt x="7848" y="4194"/>
                    <a:pt x="7240" y="4499"/>
                  </a:cubicBezTo>
                  <a:cubicBezTo>
                    <a:pt x="5264" y="5487"/>
                    <a:pt x="4826" y="5814"/>
                    <a:pt x="4387" y="5926"/>
                  </a:cubicBezTo>
                  <a:cubicBezTo>
                    <a:pt x="3949" y="6033"/>
                    <a:pt x="0" y="6690"/>
                    <a:pt x="0" y="6690"/>
                  </a:cubicBezTo>
                  <a:lnTo>
                    <a:pt x="27308" y="6690"/>
                  </a:lnTo>
                  <a:cubicBezTo>
                    <a:pt x="27308" y="6690"/>
                    <a:pt x="28074" y="4280"/>
                    <a:pt x="26540" y="3291"/>
                  </a:cubicBezTo>
                  <a:cubicBezTo>
                    <a:pt x="26028" y="2963"/>
                    <a:pt x="25699" y="2878"/>
                    <a:pt x="25427" y="2878"/>
                  </a:cubicBezTo>
                  <a:cubicBezTo>
                    <a:pt x="25134" y="2878"/>
                    <a:pt x="24906" y="2977"/>
                    <a:pt x="24588" y="2977"/>
                  </a:cubicBezTo>
                  <a:cubicBezTo>
                    <a:pt x="24314" y="2977"/>
                    <a:pt x="23974" y="2904"/>
                    <a:pt x="23467" y="2634"/>
                  </a:cubicBezTo>
                  <a:cubicBezTo>
                    <a:pt x="23467" y="2634"/>
                    <a:pt x="22590" y="112"/>
                    <a:pt x="20069" y="4"/>
                  </a:cubicBezTo>
                  <a:cubicBezTo>
                    <a:pt x="20012" y="1"/>
                    <a:pt x="19957" y="0"/>
                    <a:pt x="1990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1364814" y="1549600"/>
              <a:ext cx="1544673" cy="368206"/>
            </a:xfrm>
            <a:custGeom>
              <a:avLst/>
              <a:gdLst/>
              <a:ahLst/>
              <a:cxnLst/>
              <a:rect l="l" t="t" r="r" b="b"/>
              <a:pathLst>
                <a:path w="22918" h="5463" extrusionOk="0">
                  <a:moveTo>
                    <a:pt x="16250" y="1"/>
                  </a:moveTo>
                  <a:cubicBezTo>
                    <a:pt x="14339" y="1"/>
                    <a:pt x="14650" y="1894"/>
                    <a:pt x="13249" y="2418"/>
                  </a:cubicBezTo>
                  <a:cubicBezTo>
                    <a:pt x="13029" y="2501"/>
                    <a:pt x="12831" y="2535"/>
                    <a:pt x="12648" y="2535"/>
                  </a:cubicBezTo>
                  <a:cubicBezTo>
                    <a:pt x="11763" y="2535"/>
                    <a:pt x="11234" y="1737"/>
                    <a:pt x="10407" y="1737"/>
                  </a:cubicBezTo>
                  <a:cubicBezTo>
                    <a:pt x="10288" y="1737"/>
                    <a:pt x="10162" y="1754"/>
                    <a:pt x="10027" y="1792"/>
                  </a:cubicBezTo>
                  <a:cubicBezTo>
                    <a:pt x="8771" y="2150"/>
                    <a:pt x="9579" y="3135"/>
                    <a:pt x="8503" y="3493"/>
                  </a:cubicBezTo>
                  <a:cubicBezTo>
                    <a:pt x="8326" y="3552"/>
                    <a:pt x="8180" y="3575"/>
                    <a:pt x="8054" y="3575"/>
                  </a:cubicBezTo>
                  <a:cubicBezTo>
                    <a:pt x="7651" y="3575"/>
                    <a:pt x="7437" y="3347"/>
                    <a:pt x="6998" y="3347"/>
                  </a:cubicBezTo>
                  <a:cubicBezTo>
                    <a:pt x="6740" y="3347"/>
                    <a:pt x="6405" y="3425"/>
                    <a:pt x="5908" y="3674"/>
                  </a:cubicBezTo>
                  <a:cubicBezTo>
                    <a:pt x="4297" y="4478"/>
                    <a:pt x="3938" y="4746"/>
                    <a:pt x="3580" y="4837"/>
                  </a:cubicBezTo>
                  <a:cubicBezTo>
                    <a:pt x="3222" y="4927"/>
                    <a:pt x="1" y="5463"/>
                    <a:pt x="1" y="5463"/>
                  </a:cubicBezTo>
                  <a:lnTo>
                    <a:pt x="22292" y="5463"/>
                  </a:lnTo>
                  <a:cubicBezTo>
                    <a:pt x="22292" y="5463"/>
                    <a:pt x="22918" y="3493"/>
                    <a:pt x="21665" y="2690"/>
                  </a:cubicBezTo>
                  <a:cubicBezTo>
                    <a:pt x="21246" y="2420"/>
                    <a:pt x="20976" y="2350"/>
                    <a:pt x="20753" y="2350"/>
                  </a:cubicBezTo>
                  <a:cubicBezTo>
                    <a:pt x="20515" y="2350"/>
                    <a:pt x="20330" y="2430"/>
                    <a:pt x="20071" y="2430"/>
                  </a:cubicBezTo>
                  <a:cubicBezTo>
                    <a:pt x="19848" y="2430"/>
                    <a:pt x="19570" y="2371"/>
                    <a:pt x="19156" y="2150"/>
                  </a:cubicBezTo>
                  <a:cubicBezTo>
                    <a:pt x="19156" y="2150"/>
                    <a:pt x="18440" y="90"/>
                    <a:pt x="16384" y="4"/>
                  </a:cubicBezTo>
                  <a:cubicBezTo>
                    <a:pt x="16338" y="2"/>
                    <a:pt x="16293" y="1"/>
                    <a:pt x="1625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" name="Google Shape;320;p29"/>
          <p:cNvSpPr txBox="1">
            <a:spLocks noGrp="1"/>
          </p:cNvSpPr>
          <p:nvPr>
            <p:ph type="title"/>
          </p:nvPr>
        </p:nvSpPr>
        <p:spPr>
          <a:xfrm>
            <a:off x="887750" y="1917800"/>
            <a:ext cx="7368600" cy="909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Part5.</a:t>
            </a:r>
            <a:r>
              <a:rPr lang="zh-CN" altLang="en-US" b="1" dirty="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技术路线</a:t>
            </a:r>
            <a:endParaRPr b="1" dirty="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Google Shape;1223;p40">
            <a:extLst>
              <a:ext uri="{FF2B5EF4-FFF2-40B4-BE49-F238E27FC236}">
                <a16:creationId xmlns:a16="http://schemas.microsoft.com/office/drawing/2014/main" id="{489A35D2-3767-5D7B-6296-B8928B751618}"/>
              </a:ext>
            </a:extLst>
          </p:cNvPr>
          <p:cNvSpPr txBox="1">
            <a:spLocks/>
          </p:cNvSpPr>
          <p:nvPr/>
        </p:nvSpPr>
        <p:spPr>
          <a:xfrm>
            <a:off x="369516" y="1551961"/>
            <a:ext cx="6499365" cy="2507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altLang="zh-CN" b="1" dirty="0"/>
              <a:t>1.EfficientNet-B4 Noisy Student</a:t>
            </a:r>
          </a:p>
          <a:p>
            <a:pPr algn="l"/>
            <a:endParaRPr lang="en-US" altLang="zh-CN" b="1" dirty="0"/>
          </a:p>
          <a:p>
            <a:pPr algn="l"/>
            <a:r>
              <a:rPr lang="en-US" altLang="zh-CN" b="1" dirty="0"/>
              <a:t>2.MobileNetV3(</a:t>
            </a:r>
            <a:r>
              <a:rPr lang="en-US" altLang="zh-CN" b="1" dirty="0" err="1"/>
              <a:t>CropNet</a:t>
            </a:r>
            <a:r>
              <a:rPr lang="en-US" altLang="zh-CN" b="1" dirty="0"/>
              <a:t>)</a:t>
            </a:r>
          </a:p>
          <a:p>
            <a:pPr algn="l"/>
            <a:endParaRPr lang="en-US" altLang="zh-CN" b="1" dirty="0"/>
          </a:p>
          <a:p>
            <a:pPr algn="l"/>
            <a:r>
              <a:rPr lang="en-US" altLang="zh-CN" b="1" dirty="0"/>
              <a:t>3.ResNeXt50_32x4d</a:t>
            </a:r>
          </a:p>
          <a:p>
            <a:pPr algn="l"/>
            <a:endParaRPr lang="en-US" altLang="zh-CN" b="1" dirty="0"/>
          </a:p>
          <a:p>
            <a:pPr algn="l"/>
            <a:r>
              <a:rPr lang="en-US" b="1" dirty="0">
                <a:solidFill>
                  <a:schemeClr val="tx1"/>
                </a:solidFill>
              </a:rPr>
              <a:t>4.</a:t>
            </a:r>
            <a:r>
              <a:rPr lang="en-US" altLang="zh-CN" b="1" dirty="0">
                <a:solidFill>
                  <a:schemeClr val="tx1"/>
                </a:solidFill>
              </a:rPr>
              <a:t>TinyVit-21M-512-distill</a:t>
            </a:r>
            <a:endParaRPr lang="en-US" b="1" dirty="0">
              <a:solidFill>
                <a:schemeClr val="tx1"/>
              </a:solidFill>
            </a:endParaRPr>
          </a:p>
        </p:txBody>
      </p:sp>
      <p:grpSp>
        <p:nvGrpSpPr>
          <p:cNvPr id="6" name="Google Shape;1197;p38">
            <a:extLst>
              <a:ext uri="{FF2B5EF4-FFF2-40B4-BE49-F238E27FC236}">
                <a16:creationId xmlns:a16="http://schemas.microsoft.com/office/drawing/2014/main" id="{E8C8DA3C-2F7A-28C4-73EE-8E91D5AA3C03}"/>
              </a:ext>
            </a:extLst>
          </p:cNvPr>
          <p:cNvGrpSpPr/>
          <p:nvPr/>
        </p:nvGrpSpPr>
        <p:grpSpPr>
          <a:xfrm>
            <a:off x="5939923" y="1074646"/>
            <a:ext cx="2504423" cy="4078748"/>
            <a:chOff x="6272550" y="1876262"/>
            <a:chExt cx="1757625" cy="3276000"/>
          </a:xfrm>
        </p:grpSpPr>
        <p:sp>
          <p:nvSpPr>
            <p:cNvPr id="7" name="Google Shape;1198;p38">
              <a:extLst>
                <a:ext uri="{FF2B5EF4-FFF2-40B4-BE49-F238E27FC236}">
                  <a16:creationId xmlns:a16="http://schemas.microsoft.com/office/drawing/2014/main" id="{F6F169DC-278E-286E-5CDC-3940FD1F23CE}"/>
                </a:ext>
              </a:extLst>
            </p:cNvPr>
            <p:cNvSpPr/>
            <p:nvPr/>
          </p:nvSpPr>
          <p:spPr>
            <a:xfrm>
              <a:off x="6272550" y="1876262"/>
              <a:ext cx="1757625" cy="3267000"/>
            </a:xfrm>
            <a:custGeom>
              <a:avLst/>
              <a:gdLst/>
              <a:ahLst/>
              <a:cxnLst/>
              <a:rect l="l" t="t" r="r" b="b"/>
              <a:pathLst>
                <a:path w="70305" h="130680" extrusionOk="0">
                  <a:moveTo>
                    <a:pt x="37171" y="1"/>
                  </a:moveTo>
                  <a:cubicBezTo>
                    <a:pt x="32704" y="1"/>
                    <a:pt x="29353" y="5287"/>
                    <a:pt x="27921" y="9769"/>
                  </a:cubicBezTo>
                  <a:cubicBezTo>
                    <a:pt x="23320" y="24169"/>
                    <a:pt x="25478" y="40059"/>
                    <a:pt x="25490" y="54906"/>
                  </a:cubicBezTo>
                  <a:cubicBezTo>
                    <a:pt x="25490" y="55129"/>
                    <a:pt x="25490" y="55352"/>
                    <a:pt x="25478" y="55588"/>
                  </a:cubicBezTo>
                  <a:cubicBezTo>
                    <a:pt x="25118" y="66515"/>
                    <a:pt x="23803" y="78360"/>
                    <a:pt x="24993" y="89274"/>
                  </a:cubicBezTo>
                  <a:lnTo>
                    <a:pt x="24993" y="89274"/>
                  </a:lnTo>
                  <a:cubicBezTo>
                    <a:pt x="24977" y="89126"/>
                    <a:pt x="24151" y="81857"/>
                    <a:pt x="19123" y="81857"/>
                  </a:cubicBezTo>
                  <a:cubicBezTo>
                    <a:pt x="18035" y="81857"/>
                    <a:pt x="16749" y="82198"/>
                    <a:pt x="15233" y="83025"/>
                  </a:cubicBezTo>
                  <a:cubicBezTo>
                    <a:pt x="6636" y="87714"/>
                    <a:pt x="19524" y="112322"/>
                    <a:pt x="19524" y="112322"/>
                  </a:cubicBezTo>
                  <a:cubicBezTo>
                    <a:pt x="19524" y="112322"/>
                    <a:pt x="14496" y="108647"/>
                    <a:pt x="9884" y="108647"/>
                  </a:cubicBezTo>
                  <a:cubicBezTo>
                    <a:pt x="7944" y="108647"/>
                    <a:pt x="6078" y="109297"/>
                    <a:pt x="4690" y="111144"/>
                  </a:cubicBezTo>
                  <a:cubicBezTo>
                    <a:pt x="1" y="117395"/>
                    <a:pt x="10544" y="124428"/>
                    <a:pt x="10544" y="124428"/>
                  </a:cubicBezTo>
                  <a:cubicBezTo>
                    <a:pt x="10544" y="124428"/>
                    <a:pt x="6205" y="123216"/>
                    <a:pt x="3313" y="123216"/>
                  </a:cubicBezTo>
                  <a:cubicBezTo>
                    <a:pt x="1867" y="123216"/>
                    <a:pt x="782" y="123519"/>
                    <a:pt x="782" y="124428"/>
                  </a:cubicBezTo>
                  <a:cubicBezTo>
                    <a:pt x="782" y="127169"/>
                    <a:pt x="3908" y="129514"/>
                    <a:pt x="12888" y="130680"/>
                  </a:cubicBezTo>
                  <a:lnTo>
                    <a:pt x="61324" y="130680"/>
                  </a:lnTo>
                  <a:cubicBezTo>
                    <a:pt x="61324" y="130680"/>
                    <a:pt x="69139" y="126388"/>
                    <a:pt x="67576" y="121700"/>
                  </a:cubicBezTo>
                  <a:cubicBezTo>
                    <a:pt x="66854" y="119533"/>
                    <a:pt x="64714" y="118950"/>
                    <a:pt x="62622" y="118950"/>
                  </a:cubicBezTo>
                  <a:cubicBezTo>
                    <a:pt x="60186" y="118950"/>
                    <a:pt x="57814" y="119740"/>
                    <a:pt x="57814" y="119740"/>
                  </a:cubicBezTo>
                  <a:cubicBezTo>
                    <a:pt x="57814" y="119740"/>
                    <a:pt x="70305" y="104508"/>
                    <a:pt x="69523" y="97872"/>
                  </a:cubicBezTo>
                  <a:cubicBezTo>
                    <a:pt x="69290" y="95888"/>
                    <a:pt x="67700" y="95192"/>
                    <a:pt x="65584" y="95192"/>
                  </a:cubicBezTo>
                  <a:cubicBezTo>
                    <a:pt x="60610" y="95192"/>
                    <a:pt x="52728" y="99038"/>
                    <a:pt x="52728" y="99038"/>
                  </a:cubicBezTo>
                  <a:cubicBezTo>
                    <a:pt x="52728" y="99038"/>
                    <a:pt x="65231" y="67397"/>
                    <a:pt x="62887" y="53343"/>
                  </a:cubicBezTo>
                  <a:cubicBezTo>
                    <a:pt x="62178" y="49095"/>
                    <a:pt x="60477" y="47591"/>
                    <a:pt x="58385" y="47591"/>
                  </a:cubicBezTo>
                  <a:cubicBezTo>
                    <a:pt x="55022" y="47591"/>
                    <a:pt x="50650" y="51477"/>
                    <a:pt x="47767" y="54100"/>
                  </a:cubicBezTo>
                  <a:cubicBezTo>
                    <a:pt x="48858" y="46744"/>
                    <a:pt x="49318" y="39290"/>
                    <a:pt x="49119" y="31860"/>
                  </a:cubicBezTo>
                  <a:cubicBezTo>
                    <a:pt x="48883" y="23066"/>
                    <a:pt x="49566" y="8069"/>
                    <a:pt x="41863" y="1892"/>
                  </a:cubicBezTo>
                  <a:cubicBezTo>
                    <a:pt x="40199" y="561"/>
                    <a:pt x="38626" y="1"/>
                    <a:pt x="3717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99;p38">
              <a:extLst>
                <a:ext uri="{FF2B5EF4-FFF2-40B4-BE49-F238E27FC236}">
                  <a16:creationId xmlns:a16="http://schemas.microsoft.com/office/drawing/2014/main" id="{1DF26BA5-7C97-4D1D-A3FB-8EF3D8B4A028}"/>
                </a:ext>
              </a:extLst>
            </p:cNvPr>
            <p:cNvSpPr/>
            <p:nvPr/>
          </p:nvSpPr>
          <p:spPr>
            <a:xfrm>
              <a:off x="6759700" y="2429262"/>
              <a:ext cx="979300" cy="2723000"/>
            </a:xfrm>
            <a:custGeom>
              <a:avLst/>
              <a:gdLst/>
              <a:ahLst/>
              <a:cxnLst/>
              <a:rect l="l" t="t" r="r" b="b"/>
              <a:pathLst>
                <a:path w="39172" h="108920" extrusionOk="0">
                  <a:moveTo>
                    <a:pt x="17587" y="0"/>
                  </a:moveTo>
                  <a:cubicBezTo>
                    <a:pt x="17184" y="0"/>
                    <a:pt x="16882" y="333"/>
                    <a:pt x="16869" y="723"/>
                  </a:cubicBezTo>
                  <a:lnTo>
                    <a:pt x="13967" y="89657"/>
                  </a:lnTo>
                  <a:lnTo>
                    <a:pt x="1378" y="76025"/>
                  </a:lnTo>
                  <a:cubicBezTo>
                    <a:pt x="1227" y="75862"/>
                    <a:pt x="1025" y="75781"/>
                    <a:pt x="824" y="75781"/>
                  </a:cubicBezTo>
                  <a:cubicBezTo>
                    <a:pt x="644" y="75781"/>
                    <a:pt x="464" y="75846"/>
                    <a:pt x="323" y="75975"/>
                  </a:cubicBezTo>
                  <a:cubicBezTo>
                    <a:pt x="13" y="76261"/>
                    <a:pt x="1" y="76732"/>
                    <a:pt x="273" y="77042"/>
                  </a:cubicBezTo>
                  <a:lnTo>
                    <a:pt x="13893" y="91790"/>
                  </a:lnTo>
                  <a:lnTo>
                    <a:pt x="13360" y="108150"/>
                  </a:lnTo>
                  <a:cubicBezTo>
                    <a:pt x="13347" y="108560"/>
                    <a:pt x="13669" y="108907"/>
                    <a:pt x="14079" y="108919"/>
                  </a:cubicBezTo>
                  <a:lnTo>
                    <a:pt x="14104" y="108919"/>
                  </a:lnTo>
                  <a:cubicBezTo>
                    <a:pt x="14513" y="108919"/>
                    <a:pt x="14835" y="108597"/>
                    <a:pt x="14848" y="108200"/>
                  </a:cubicBezTo>
                  <a:lnTo>
                    <a:pt x="15183" y="97918"/>
                  </a:lnTo>
                  <a:cubicBezTo>
                    <a:pt x="15207" y="97905"/>
                    <a:pt x="15220" y="97905"/>
                    <a:pt x="15232" y="97893"/>
                  </a:cubicBezTo>
                  <a:lnTo>
                    <a:pt x="25304" y="92695"/>
                  </a:lnTo>
                  <a:cubicBezTo>
                    <a:pt x="25441" y="92819"/>
                    <a:pt x="25626" y="92906"/>
                    <a:pt x="25825" y="92906"/>
                  </a:cubicBezTo>
                  <a:lnTo>
                    <a:pt x="25863" y="92906"/>
                  </a:lnTo>
                  <a:lnTo>
                    <a:pt x="34446" y="92510"/>
                  </a:lnTo>
                  <a:cubicBezTo>
                    <a:pt x="34868" y="92497"/>
                    <a:pt x="35177" y="92137"/>
                    <a:pt x="35165" y="91728"/>
                  </a:cubicBezTo>
                  <a:cubicBezTo>
                    <a:pt x="35141" y="91334"/>
                    <a:pt x="34829" y="91020"/>
                    <a:pt x="34429" y="91020"/>
                  </a:cubicBezTo>
                  <a:cubicBezTo>
                    <a:pt x="34414" y="91020"/>
                    <a:pt x="34399" y="91020"/>
                    <a:pt x="34383" y="91021"/>
                  </a:cubicBezTo>
                  <a:lnTo>
                    <a:pt x="27983" y="91306"/>
                  </a:lnTo>
                  <a:lnTo>
                    <a:pt x="38663" y="85787"/>
                  </a:lnTo>
                  <a:cubicBezTo>
                    <a:pt x="39035" y="85600"/>
                    <a:pt x="39171" y="85142"/>
                    <a:pt x="38986" y="84782"/>
                  </a:cubicBezTo>
                  <a:cubicBezTo>
                    <a:pt x="38855" y="84521"/>
                    <a:pt x="38597" y="84377"/>
                    <a:pt x="38327" y="84377"/>
                  </a:cubicBezTo>
                  <a:cubicBezTo>
                    <a:pt x="38211" y="84377"/>
                    <a:pt x="38092" y="84403"/>
                    <a:pt x="37980" y="84459"/>
                  </a:cubicBezTo>
                  <a:lnTo>
                    <a:pt x="15245" y="96206"/>
                  </a:lnTo>
                  <a:lnTo>
                    <a:pt x="15369" y="92336"/>
                  </a:lnTo>
                  <a:lnTo>
                    <a:pt x="15394" y="92311"/>
                  </a:lnTo>
                  <a:cubicBezTo>
                    <a:pt x="15692" y="92038"/>
                    <a:pt x="15716" y="91554"/>
                    <a:pt x="15431" y="91256"/>
                  </a:cubicBezTo>
                  <a:lnTo>
                    <a:pt x="15406" y="91231"/>
                  </a:lnTo>
                  <a:lnTo>
                    <a:pt x="16299" y="63956"/>
                  </a:lnTo>
                  <a:cubicBezTo>
                    <a:pt x="16398" y="63919"/>
                    <a:pt x="16485" y="63869"/>
                    <a:pt x="16572" y="63795"/>
                  </a:cubicBezTo>
                  <a:lnTo>
                    <a:pt x="24697" y="56179"/>
                  </a:lnTo>
                  <a:cubicBezTo>
                    <a:pt x="24994" y="56167"/>
                    <a:pt x="25254" y="55980"/>
                    <a:pt x="25353" y="55683"/>
                  </a:cubicBezTo>
                  <a:lnTo>
                    <a:pt x="25416" y="55509"/>
                  </a:lnTo>
                  <a:lnTo>
                    <a:pt x="34929" y="46603"/>
                  </a:lnTo>
                  <a:cubicBezTo>
                    <a:pt x="35227" y="46330"/>
                    <a:pt x="35240" y="45847"/>
                    <a:pt x="34967" y="45549"/>
                  </a:cubicBezTo>
                  <a:cubicBezTo>
                    <a:pt x="34818" y="45394"/>
                    <a:pt x="34618" y="45316"/>
                    <a:pt x="34418" y="45316"/>
                  </a:cubicBezTo>
                  <a:cubicBezTo>
                    <a:pt x="34236" y="45316"/>
                    <a:pt x="34054" y="45381"/>
                    <a:pt x="33912" y="45512"/>
                  </a:cubicBezTo>
                  <a:lnTo>
                    <a:pt x="26519" y="52433"/>
                  </a:lnTo>
                  <a:lnTo>
                    <a:pt x="29261" y="44756"/>
                  </a:lnTo>
                  <a:cubicBezTo>
                    <a:pt x="29397" y="44359"/>
                    <a:pt x="29199" y="43937"/>
                    <a:pt x="28815" y="43800"/>
                  </a:cubicBezTo>
                  <a:cubicBezTo>
                    <a:pt x="28730" y="43767"/>
                    <a:pt x="28644" y="43752"/>
                    <a:pt x="28558" y="43752"/>
                  </a:cubicBezTo>
                  <a:cubicBezTo>
                    <a:pt x="28254" y="43752"/>
                    <a:pt x="27966" y="43947"/>
                    <a:pt x="27859" y="44247"/>
                  </a:cubicBezTo>
                  <a:lnTo>
                    <a:pt x="24138" y="54666"/>
                  </a:lnTo>
                  <a:lnTo>
                    <a:pt x="16361" y="61934"/>
                  </a:lnTo>
                  <a:lnTo>
                    <a:pt x="18371" y="772"/>
                  </a:lnTo>
                  <a:cubicBezTo>
                    <a:pt x="18383" y="362"/>
                    <a:pt x="18060" y="15"/>
                    <a:pt x="17651" y="3"/>
                  </a:cubicBezTo>
                  <a:cubicBezTo>
                    <a:pt x="17630" y="1"/>
                    <a:pt x="17608" y="0"/>
                    <a:pt x="175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36067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神经网络模型</a:t>
            </a:r>
            <a:endParaRPr lang="zh-CN" altLang="en-US" sz="2000" dirty="0"/>
          </a:p>
        </p:txBody>
      </p:sp>
      <p:sp>
        <p:nvSpPr>
          <p:cNvPr id="2" name="Google Shape;332;p30">
            <a:extLst>
              <a:ext uri="{FF2B5EF4-FFF2-40B4-BE49-F238E27FC236}">
                <a16:creationId xmlns:a16="http://schemas.microsoft.com/office/drawing/2014/main" id="{915E9B0F-DD8F-4C61-8AAD-58B138F351D5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32;p30">
            <a:extLst>
              <a:ext uri="{FF2B5EF4-FFF2-40B4-BE49-F238E27FC236}">
                <a16:creationId xmlns:a16="http://schemas.microsoft.com/office/drawing/2014/main" id="{B45768AF-9DA3-D70E-17F4-48B795BA07AD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E461BCDE-4731-2B61-0D3C-0D2363F5806B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3828B70-6C84-8E48-A96F-3F01AD118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39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5A39A86-867D-0953-BAA5-659A10C9A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322" y="1483889"/>
            <a:ext cx="6952959" cy="1277788"/>
          </a:xfrm>
          <a:prstGeom prst="rect">
            <a:avLst/>
          </a:prstGeom>
        </p:spPr>
      </p:pic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49921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EfficientNet-B4 Noisy Student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9F5C488-EEAF-1031-9207-B14D90789FE7}"/>
              </a:ext>
            </a:extLst>
          </p:cNvPr>
          <p:cNvSpPr txBox="1"/>
          <p:nvPr/>
        </p:nvSpPr>
        <p:spPr>
          <a:xfrm>
            <a:off x="901324" y="1509799"/>
            <a:ext cx="6952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66700" algn="just"/>
            <a:r>
              <a:rPr lang="zh-CN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该模型以中期报告中已经介绍的</a:t>
            </a:r>
            <a:r>
              <a:rPr lang="en-US" altLang="zh-CN" kern="100" dirty="0" err="1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EfficientNet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为基础，在训练时使用了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Noisy Student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技术。在我们的实验中，</a:t>
            </a:r>
            <a:r>
              <a:rPr lang="en-US" altLang="zh-CN" kern="100" dirty="0" err="1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timm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库提供的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tf_efficientnet_b4_ns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预训练模型在同是单个模型的情况下准确率优于普通的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efficientnet_b4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预训练模型，因此我们将其纳入了最终的集成模型。</a:t>
            </a:r>
          </a:p>
          <a:p>
            <a:pPr indent="266700" algn="just"/>
            <a:r>
              <a:rPr lang="en-US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Noisy Student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技术是该模型表现优异的关键，出自以下论文：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3B6052F-D7F7-F931-C938-8E37F70F2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323" y="2894794"/>
            <a:ext cx="6952959" cy="1527239"/>
          </a:xfrm>
          <a:prstGeom prst="rect">
            <a:avLst/>
          </a:prstGeom>
        </p:spPr>
      </p:pic>
      <p:sp>
        <p:nvSpPr>
          <p:cNvPr id="12" name="Google Shape;332;p30">
            <a:extLst>
              <a:ext uri="{FF2B5EF4-FFF2-40B4-BE49-F238E27FC236}">
                <a16:creationId xmlns:a16="http://schemas.microsoft.com/office/drawing/2014/main" id="{41A9B52F-8AE1-4A15-4008-F2DD788F2F18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332;p30">
            <a:extLst>
              <a:ext uri="{FF2B5EF4-FFF2-40B4-BE49-F238E27FC236}">
                <a16:creationId xmlns:a16="http://schemas.microsoft.com/office/drawing/2014/main" id="{B5DBA5A0-61A8-F627-182A-AF02FA1F9273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332;p30">
            <a:extLst>
              <a:ext uri="{FF2B5EF4-FFF2-40B4-BE49-F238E27FC236}">
                <a16:creationId xmlns:a16="http://schemas.microsoft.com/office/drawing/2014/main" id="{93FD3FDA-9D25-2868-1034-224AF9EE8EE1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5299347-DE44-CC98-C3E0-E0359B253A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148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43271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EfficientNet-B4 Noisy Student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F58240-06DA-394F-99CD-BA98D7919F82}"/>
              </a:ext>
            </a:extLst>
          </p:cNvPr>
          <p:cNvSpPr txBox="1"/>
          <p:nvPr/>
        </p:nvSpPr>
        <p:spPr>
          <a:xfrm>
            <a:off x="369516" y="151252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en-US" altLang="zh-CN" sz="1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Noisy Student</a:t>
            </a:r>
            <a:r>
              <a:rPr lang="zh-CN" altLang="zh-CN" sz="1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的流程图与示意图分别如下图所示：</a:t>
            </a: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6F16EBD-76F9-F527-0B8B-F62CF2A01C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1" y="1979579"/>
            <a:ext cx="3209290" cy="3016250"/>
          </a:xfrm>
          <a:prstGeom prst="rect">
            <a:avLst/>
          </a:prstGeom>
        </p:spPr>
      </p:pic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079DCD0A-DF3C-A49C-35FA-D209095D8759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FDAA205B-0799-AF8B-C9EC-047647EFBE33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332;p30">
            <a:extLst>
              <a:ext uri="{FF2B5EF4-FFF2-40B4-BE49-F238E27FC236}">
                <a16:creationId xmlns:a16="http://schemas.microsoft.com/office/drawing/2014/main" id="{803A375C-4FDE-40AD-9836-1A216BE8D53A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A8E08B-A703-A0C2-DF8C-86AADAFF7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C5F7BD6-1F7B-EA83-6ED7-8E317A43C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855" y="2151032"/>
            <a:ext cx="4525645" cy="249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795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43271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EfficientNet-B4 Noisy Student</a:t>
            </a:r>
          </a:p>
        </p:txBody>
      </p:sp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079DCD0A-DF3C-A49C-35FA-D209095D8759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FDAA205B-0799-AF8B-C9EC-047647EFBE33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332;p30">
            <a:extLst>
              <a:ext uri="{FF2B5EF4-FFF2-40B4-BE49-F238E27FC236}">
                <a16:creationId xmlns:a16="http://schemas.microsoft.com/office/drawing/2014/main" id="{803A375C-4FDE-40AD-9836-1A216BE8D53A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A8E08B-A703-A0C2-DF8C-86AADAFF7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FE7A4CD-AD18-1371-57F4-F7BB817FD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868134"/>
            <a:ext cx="4132068" cy="2938893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4CC415A0-EB23-13EC-20C2-33E6D3EDB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012" y="1514063"/>
            <a:ext cx="3488296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实验表明，结合</a:t>
            </a:r>
            <a:r>
              <a:rPr kumimoji="0" lang="en-US" altLang="zh-CN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Noisy Student</a:t>
            </a: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的</a:t>
            </a:r>
            <a:r>
              <a:rPr kumimoji="0" lang="en-US" altLang="zh-CN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EfficientNet</a:t>
            </a:r>
            <a:r>
              <a:rPr kumimoji="0" lang="zh-CN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系列模型，能达到更好的效果：</a:t>
            </a:r>
            <a:endParaRPr kumimoji="0" lang="zh-CN" altLang="en-US" sz="9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图片 4">
            <a:extLst>
              <a:ext uri="{FF2B5EF4-FFF2-40B4-BE49-F238E27FC236}">
                <a16:creationId xmlns:a16="http://schemas.microsoft.com/office/drawing/2014/main" id="{B52C2BDC-37AB-89FB-64E2-392E48D04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2" y="2092725"/>
            <a:ext cx="3212665" cy="271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A19CE00-D5D8-9E4C-327E-9ED0A392F1D2}"/>
              </a:ext>
            </a:extLst>
          </p:cNvPr>
          <p:cNvSpPr txBox="1"/>
          <p:nvPr/>
        </p:nvSpPr>
        <p:spPr>
          <a:xfrm>
            <a:off x="4629027" y="2160560"/>
            <a:ext cx="413206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在我们的实验中，基于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Noisy Student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B4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模型与普通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B4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模型的差别主要在预训练参数上。经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Noisy Student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得到的参数具有如下两个特点使其能达到更好的效果：</a:t>
            </a:r>
            <a:endParaRPr lang="en-US" altLang="zh-CN" sz="1200" kern="100" dirty="0">
              <a:solidFill>
                <a:schemeClr val="accent4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200" kern="100" dirty="0">
                <a:solidFill>
                  <a:schemeClr val="accent4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经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Noisy Student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预训练得到的参数具有更强的抗噪能力，训练过程中添加的噪声让模型更加鲁棒，从而在高噪声的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Cassava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数据集上有较好的表现；</a:t>
            </a:r>
            <a:endParaRPr lang="en-US" altLang="zh-CN" sz="1200" kern="100" dirty="0">
              <a:solidFill>
                <a:schemeClr val="accent4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2. 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经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Noisy Student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预训练得到的参数享受了大数据的红利，相较于传统的在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ImageNet-1K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上得到的预训练参数，基于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Noisy Student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的模型还使用规模远大于有标签数据集（即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ImageNet-1K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）的无标签数据集（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JFT-300M</a:t>
            </a:r>
            <a:r>
              <a:rPr lang="zh-CN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的一部分），无标签数据集具有更丰富的图片种类与信息，模型在训练过程中也间接地对这些数据进行了学习，因而性能更好。</a:t>
            </a:r>
            <a:endParaRPr lang="zh-CN" altLang="zh-CN" sz="1200" kern="100" dirty="0">
              <a:solidFill>
                <a:schemeClr val="accent4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0630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43271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CropNet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079DCD0A-DF3C-A49C-35FA-D209095D8759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FDAA205B-0799-AF8B-C9EC-047647EFBE33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332;p30">
            <a:extLst>
              <a:ext uri="{FF2B5EF4-FFF2-40B4-BE49-F238E27FC236}">
                <a16:creationId xmlns:a16="http://schemas.microsoft.com/office/drawing/2014/main" id="{803A375C-4FDE-40AD-9836-1A216BE8D53A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A8E08B-A703-A0C2-DF8C-86AADAFF7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FE7A4CD-AD18-1371-57F4-F7BB817FD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1694" y="1936626"/>
            <a:ext cx="4132068" cy="2424266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A19CE00-D5D8-9E4C-327E-9ED0A392F1D2}"/>
              </a:ext>
            </a:extLst>
          </p:cNvPr>
          <p:cNvSpPr txBox="1"/>
          <p:nvPr/>
        </p:nvSpPr>
        <p:spPr>
          <a:xfrm>
            <a:off x="4943539" y="2086930"/>
            <a:ext cx="400604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这是榜首的解决方案中使用的模型，是一个用</a:t>
            </a:r>
            <a:r>
              <a:rPr lang="en-US" altLang="zh-CN" sz="1200" kern="100" dirty="0" err="1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tensorflow</a:t>
            </a:r>
            <a:r>
              <a:rPr lang="zh-CN" altLang="en-US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编写的</a:t>
            </a:r>
            <a:r>
              <a:rPr lang="en-US" altLang="zh-CN" sz="1200" kern="100" dirty="0" err="1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MobileNet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V3</a:t>
            </a:r>
            <a:r>
              <a:rPr lang="zh-CN" altLang="en-US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，可以从</a:t>
            </a:r>
            <a:r>
              <a:rPr lang="en-US" altLang="zh-CN" sz="1200" kern="100" dirty="0" err="1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tensorflow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hub</a:t>
            </a:r>
            <a:r>
              <a:rPr lang="zh-CN" altLang="en-US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上进行下载（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https://tfhub.dev/google/cropnet/classifier/cassava_disease_V1/2</a:t>
            </a:r>
            <a:r>
              <a:rPr lang="zh-CN" altLang="en-US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），已经在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2019</a:t>
            </a:r>
            <a:r>
              <a:rPr lang="zh-CN" altLang="en-US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至</a:t>
            </a:r>
            <a:r>
              <a:rPr lang="en-US" altLang="zh-CN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2020</a:t>
            </a:r>
            <a:r>
              <a:rPr lang="zh-CN" altLang="en-US" sz="1200" kern="100" dirty="0"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间的乌干达木薯叶数据集上进行了的训练并取得了较高的准确率，可以直接进行推理。是农业病害检测中比较有名的一个模型。虽然单独使用时，该模型的准确率并不出众，但与其它模型集成却可以实现提分。原因可能在于由于使用了额外但分布一致的数据集（都是非洲地区的木薯叶数据集），新增的数据提高了模型的泛化与抗噪能力，模型见过并能分类一些其它模型不能正确分类的样本，从而在集成时提高准确率。</a:t>
            </a:r>
            <a:endParaRPr lang="zh-CN" altLang="en-US" sz="12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E3888D0-7B90-979C-5AAA-2D6541F1019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17" y="1936626"/>
            <a:ext cx="4554002" cy="242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00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434343"/>
                </a:solidFill>
              </a:rPr>
              <a:t>02</a:t>
            </a:r>
            <a:endParaRPr sz="7200" dirty="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最终成绩</a:t>
            </a:r>
            <a:endParaRPr b="1" dirty="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>
                <a:solidFill>
                  <a:srgbClr val="434343"/>
                </a:solidFill>
              </a:rPr>
              <a:t>提分路线</a:t>
            </a:r>
            <a:endParaRPr b="1" dirty="0">
              <a:solidFill>
                <a:srgbClr val="434343"/>
              </a:solidFill>
            </a:endParaRP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434343"/>
                </a:solidFill>
              </a:rPr>
              <a:t>01</a:t>
            </a:r>
            <a:endParaRPr sz="4800" dirty="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341;p31">
            <a:extLst>
              <a:ext uri="{FF2B5EF4-FFF2-40B4-BE49-F238E27FC236}">
                <a16:creationId xmlns:a16="http://schemas.microsoft.com/office/drawing/2014/main" id="{3AED03EF-D217-D3D7-88F9-03D128CA9997}"/>
              </a:ext>
            </a:extLst>
          </p:cNvPr>
          <p:cNvSpPr txBox="1">
            <a:spLocks/>
          </p:cNvSpPr>
          <p:nvPr/>
        </p:nvSpPr>
        <p:spPr>
          <a:xfrm>
            <a:off x="6965579" y="1969465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 sz="4800" dirty="0"/>
              <a:t>04</a:t>
            </a:r>
            <a:endParaRPr lang="en-US" dirty="0"/>
          </a:p>
        </p:txBody>
      </p:sp>
      <p:sp>
        <p:nvSpPr>
          <p:cNvPr id="19" name="Google Shape;342;p31">
            <a:extLst>
              <a:ext uri="{FF2B5EF4-FFF2-40B4-BE49-F238E27FC236}">
                <a16:creationId xmlns:a16="http://schemas.microsoft.com/office/drawing/2014/main" id="{87C7F92C-11FF-50FB-8D0D-945283B4945A}"/>
              </a:ext>
            </a:extLst>
          </p:cNvPr>
          <p:cNvSpPr txBox="1">
            <a:spLocks/>
          </p:cNvSpPr>
          <p:nvPr/>
        </p:nvSpPr>
        <p:spPr>
          <a:xfrm>
            <a:off x="4242654" y="2591040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zh-CN" altLang="en-US" b="1" dirty="0"/>
              <a:t>网络结构</a:t>
            </a:r>
            <a:endParaRPr lang="en-US" b="1" dirty="0"/>
          </a:p>
        </p:txBody>
      </p:sp>
      <p:sp>
        <p:nvSpPr>
          <p:cNvPr id="20" name="Google Shape;343;p31">
            <a:extLst>
              <a:ext uri="{FF2B5EF4-FFF2-40B4-BE49-F238E27FC236}">
                <a16:creationId xmlns:a16="http://schemas.microsoft.com/office/drawing/2014/main" id="{7A0E3AEF-1F23-ABA6-A66F-6A8251BA3645}"/>
              </a:ext>
            </a:extLst>
          </p:cNvPr>
          <p:cNvSpPr txBox="1">
            <a:spLocks/>
          </p:cNvSpPr>
          <p:nvPr/>
        </p:nvSpPr>
        <p:spPr>
          <a:xfrm>
            <a:off x="6965579" y="259103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zh-CN" altLang="en-US" b="1" dirty="0"/>
              <a:t>提分</a:t>
            </a:r>
            <a:r>
              <a:rPr lang="en-US" altLang="zh-CN" b="1" dirty="0"/>
              <a:t>trick</a:t>
            </a:r>
            <a:endParaRPr lang="en-US" b="1" dirty="0"/>
          </a:p>
        </p:txBody>
      </p:sp>
      <p:sp>
        <p:nvSpPr>
          <p:cNvPr id="21" name="Google Shape;344;p31">
            <a:extLst>
              <a:ext uri="{FF2B5EF4-FFF2-40B4-BE49-F238E27FC236}">
                <a16:creationId xmlns:a16="http://schemas.microsoft.com/office/drawing/2014/main" id="{D0BB7416-0C6C-FE7A-0A37-BA98361A39DD}"/>
              </a:ext>
            </a:extLst>
          </p:cNvPr>
          <p:cNvSpPr txBox="1">
            <a:spLocks/>
          </p:cNvSpPr>
          <p:nvPr/>
        </p:nvSpPr>
        <p:spPr>
          <a:xfrm>
            <a:off x="4242654" y="1969465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 sz="4800" dirty="0"/>
              <a:t>03</a:t>
            </a:r>
          </a:p>
        </p:txBody>
      </p:sp>
      <p:sp>
        <p:nvSpPr>
          <p:cNvPr id="22" name="Google Shape;341;p31">
            <a:extLst>
              <a:ext uri="{FF2B5EF4-FFF2-40B4-BE49-F238E27FC236}">
                <a16:creationId xmlns:a16="http://schemas.microsoft.com/office/drawing/2014/main" id="{F137FB19-6D99-C1FA-5726-C07F18D12085}"/>
              </a:ext>
            </a:extLst>
          </p:cNvPr>
          <p:cNvSpPr txBox="1">
            <a:spLocks/>
          </p:cNvSpPr>
          <p:nvPr/>
        </p:nvSpPr>
        <p:spPr>
          <a:xfrm>
            <a:off x="6954424" y="3035739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 sz="4800" dirty="0"/>
              <a:t>06</a:t>
            </a:r>
            <a:endParaRPr lang="en-US" dirty="0"/>
          </a:p>
        </p:txBody>
      </p:sp>
      <p:sp>
        <p:nvSpPr>
          <p:cNvPr id="23" name="Google Shape;342;p31">
            <a:extLst>
              <a:ext uri="{FF2B5EF4-FFF2-40B4-BE49-F238E27FC236}">
                <a16:creationId xmlns:a16="http://schemas.microsoft.com/office/drawing/2014/main" id="{DBBF8359-2C8B-93EB-0ABA-DA1293167E0A}"/>
              </a:ext>
            </a:extLst>
          </p:cNvPr>
          <p:cNvSpPr txBox="1">
            <a:spLocks/>
          </p:cNvSpPr>
          <p:nvPr/>
        </p:nvSpPr>
        <p:spPr>
          <a:xfrm>
            <a:off x="4231499" y="36573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zh-CN" altLang="en-US" b="1" dirty="0"/>
              <a:t>技术路线</a:t>
            </a:r>
            <a:endParaRPr lang="en-US" b="1" dirty="0"/>
          </a:p>
        </p:txBody>
      </p:sp>
      <p:sp>
        <p:nvSpPr>
          <p:cNvPr id="24" name="Google Shape;343;p31">
            <a:extLst>
              <a:ext uri="{FF2B5EF4-FFF2-40B4-BE49-F238E27FC236}">
                <a16:creationId xmlns:a16="http://schemas.microsoft.com/office/drawing/2014/main" id="{595BAB9B-132C-6AA8-8827-B9B13EBFDCB5}"/>
              </a:ext>
            </a:extLst>
          </p:cNvPr>
          <p:cNvSpPr txBox="1">
            <a:spLocks/>
          </p:cNvSpPr>
          <p:nvPr/>
        </p:nvSpPr>
        <p:spPr>
          <a:xfrm>
            <a:off x="6954424" y="3657306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zh-CN" altLang="en-US" b="1" dirty="0"/>
              <a:t>总结</a:t>
            </a:r>
            <a:endParaRPr lang="en-US" b="1" dirty="0"/>
          </a:p>
        </p:txBody>
      </p:sp>
      <p:sp>
        <p:nvSpPr>
          <p:cNvPr id="25" name="Google Shape;344;p31">
            <a:extLst>
              <a:ext uri="{FF2B5EF4-FFF2-40B4-BE49-F238E27FC236}">
                <a16:creationId xmlns:a16="http://schemas.microsoft.com/office/drawing/2014/main" id="{968E8BBE-1BE0-E1DF-9F37-5BAB471CDEB6}"/>
              </a:ext>
            </a:extLst>
          </p:cNvPr>
          <p:cNvSpPr txBox="1">
            <a:spLocks/>
          </p:cNvSpPr>
          <p:nvPr/>
        </p:nvSpPr>
        <p:spPr>
          <a:xfrm>
            <a:off x="4231499" y="3035739"/>
            <a:ext cx="22416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Oswald Regular"/>
              <a:buNone/>
              <a:defRPr sz="7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n-US" sz="4800" dirty="0"/>
              <a:t>05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Google Shape;1223;p40">
            <a:extLst>
              <a:ext uri="{FF2B5EF4-FFF2-40B4-BE49-F238E27FC236}">
                <a16:creationId xmlns:a16="http://schemas.microsoft.com/office/drawing/2014/main" id="{489A35D2-3767-5D7B-6296-B8928B751618}"/>
              </a:ext>
            </a:extLst>
          </p:cNvPr>
          <p:cNvSpPr txBox="1">
            <a:spLocks/>
          </p:cNvSpPr>
          <p:nvPr/>
        </p:nvSpPr>
        <p:spPr>
          <a:xfrm>
            <a:off x="369516" y="1944824"/>
            <a:ext cx="6499365" cy="1253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marL="457200" indent="-457200" algn="l">
              <a:buAutoNum type="arabicPeriod"/>
            </a:pPr>
            <a:r>
              <a:rPr lang="en-US" altLang="zh-CN" b="1" dirty="0"/>
              <a:t>Robust Bi-Tempered Logistic Loss Based on Bregman Divergence”</a:t>
            </a:r>
            <a:r>
              <a:rPr lang="zh-CN" altLang="en-US" b="1" dirty="0"/>
              <a:t>：</a:t>
            </a:r>
            <a:r>
              <a:rPr lang="en-US" altLang="zh-CN" b="1" dirty="0"/>
              <a:t>NeurIPS-2019</a:t>
            </a:r>
          </a:p>
          <a:p>
            <a:pPr algn="l"/>
            <a:endParaRPr lang="en-US" altLang="zh-CN" b="1" dirty="0"/>
          </a:p>
          <a:p>
            <a:pPr algn="l"/>
            <a:r>
              <a:rPr lang="en-US" altLang="zh-CN" b="1" dirty="0"/>
              <a:t>2.   Focal Loss for Dense Object Detection</a:t>
            </a:r>
            <a:r>
              <a:rPr lang="zh-CN" altLang="en-US" b="1" dirty="0"/>
              <a:t>：</a:t>
            </a:r>
            <a:r>
              <a:rPr lang="en-US" altLang="zh-CN" b="1" dirty="0"/>
              <a:t>ICCV-2017</a:t>
            </a:r>
          </a:p>
        </p:txBody>
      </p:sp>
      <p:grpSp>
        <p:nvGrpSpPr>
          <p:cNvPr id="6" name="Google Shape;1197;p38">
            <a:extLst>
              <a:ext uri="{FF2B5EF4-FFF2-40B4-BE49-F238E27FC236}">
                <a16:creationId xmlns:a16="http://schemas.microsoft.com/office/drawing/2014/main" id="{E8C8DA3C-2F7A-28C4-73EE-8E91D5AA3C03}"/>
              </a:ext>
            </a:extLst>
          </p:cNvPr>
          <p:cNvGrpSpPr/>
          <p:nvPr/>
        </p:nvGrpSpPr>
        <p:grpSpPr>
          <a:xfrm>
            <a:off x="6521814" y="1084504"/>
            <a:ext cx="2504423" cy="4078748"/>
            <a:chOff x="6272550" y="1876262"/>
            <a:chExt cx="1757625" cy="3276000"/>
          </a:xfrm>
        </p:grpSpPr>
        <p:sp>
          <p:nvSpPr>
            <p:cNvPr id="7" name="Google Shape;1198;p38">
              <a:extLst>
                <a:ext uri="{FF2B5EF4-FFF2-40B4-BE49-F238E27FC236}">
                  <a16:creationId xmlns:a16="http://schemas.microsoft.com/office/drawing/2014/main" id="{F6F169DC-278E-286E-5CDC-3940FD1F23CE}"/>
                </a:ext>
              </a:extLst>
            </p:cNvPr>
            <p:cNvSpPr/>
            <p:nvPr/>
          </p:nvSpPr>
          <p:spPr>
            <a:xfrm>
              <a:off x="6272550" y="1876262"/>
              <a:ext cx="1757625" cy="3267000"/>
            </a:xfrm>
            <a:custGeom>
              <a:avLst/>
              <a:gdLst/>
              <a:ahLst/>
              <a:cxnLst/>
              <a:rect l="l" t="t" r="r" b="b"/>
              <a:pathLst>
                <a:path w="70305" h="130680" extrusionOk="0">
                  <a:moveTo>
                    <a:pt x="37171" y="1"/>
                  </a:moveTo>
                  <a:cubicBezTo>
                    <a:pt x="32704" y="1"/>
                    <a:pt x="29353" y="5287"/>
                    <a:pt x="27921" y="9769"/>
                  </a:cubicBezTo>
                  <a:cubicBezTo>
                    <a:pt x="23320" y="24169"/>
                    <a:pt x="25478" y="40059"/>
                    <a:pt x="25490" y="54906"/>
                  </a:cubicBezTo>
                  <a:cubicBezTo>
                    <a:pt x="25490" y="55129"/>
                    <a:pt x="25490" y="55352"/>
                    <a:pt x="25478" y="55588"/>
                  </a:cubicBezTo>
                  <a:cubicBezTo>
                    <a:pt x="25118" y="66515"/>
                    <a:pt x="23803" y="78360"/>
                    <a:pt x="24993" y="89274"/>
                  </a:cubicBezTo>
                  <a:lnTo>
                    <a:pt x="24993" y="89274"/>
                  </a:lnTo>
                  <a:cubicBezTo>
                    <a:pt x="24977" y="89126"/>
                    <a:pt x="24151" y="81857"/>
                    <a:pt x="19123" y="81857"/>
                  </a:cubicBezTo>
                  <a:cubicBezTo>
                    <a:pt x="18035" y="81857"/>
                    <a:pt x="16749" y="82198"/>
                    <a:pt x="15233" y="83025"/>
                  </a:cubicBezTo>
                  <a:cubicBezTo>
                    <a:pt x="6636" y="87714"/>
                    <a:pt x="19524" y="112322"/>
                    <a:pt x="19524" y="112322"/>
                  </a:cubicBezTo>
                  <a:cubicBezTo>
                    <a:pt x="19524" y="112322"/>
                    <a:pt x="14496" y="108647"/>
                    <a:pt x="9884" y="108647"/>
                  </a:cubicBezTo>
                  <a:cubicBezTo>
                    <a:pt x="7944" y="108647"/>
                    <a:pt x="6078" y="109297"/>
                    <a:pt x="4690" y="111144"/>
                  </a:cubicBezTo>
                  <a:cubicBezTo>
                    <a:pt x="1" y="117395"/>
                    <a:pt x="10544" y="124428"/>
                    <a:pt x="10544" y="124428"/>
                  </a:cubicBezTo>
                  <a:cubicBezTo>
                    <a:pt x="10544" y="124428"/>
                    <a:pt x="6205" y="123216"/>
                    <a:pt x="3313" y="123216"/>
                  </a:cubicBezTo>
                  <a:cubicBezTo>
                    <a:pt x="1867" y="123216"/>
                    <a:pt x="782" y="123519"/>
                    <a:pt x="782" y="124428"/>
                  </a:cubicBezTo>
                  <a:cubicBezTo>
                    <a:pt x="782" y="127169"/>
                    <a:pt x="3908" y="129514"/>
                    <a:pt x="12888" y="130680"/>
                  </a:cubicBezTo>
                  <a:lnTo>
                    <a:pt x="61324" y="130680"/>
                  </a:lnTo>
                  <a:cubicBezTo>
                    <a:pt x="61324" y="130680"/>
                    <a:pt x="69139" y="126388"/>
                    <a:pt x="67576" y="121700"/>
                  </a:cubicBezTo>
                  <a:cubicBezTo>
                    <a:pt x="66854" y="119533"/>
                    <a:pt x="64714" y="118950"/>
                    <a:pt x="62622" y="118950"/>
                  </a:cubicBezTo>
                  <a:cubicBezTo>
                    <a:pt x="60186" y="118950"/>
                    <a:pt x="57814" y="119740"/>
                    <a:pt x="57814" y="119740"/>
                  </a:cubicBezTo>
                  <a:cubicBezTo>
                    <a:pt x="57814" y="119740"/>
                    <a:pt x="70305" y="104508"/>
                    <a:pt x="69523" y="97872"/>
                  </a:cubicBezTo>
                  <a:cubicBezTo>
                    <a:pt x="69290" y="95888"/>
                    <a:pt x="67700" y="95192"/>
                    <a:pt x="65584" y="95192"/>
                  </a:cubicBezTo>
                  <a:cubicBezTo>
                    <a:pt x="60610" y="95192"/>
                    <a:pt x="52728" y="99038"/>
                    <a:pt x="52728" y="99038"/>
                  </a:cubicBezTo>
                  <a:cubicBezTo>
                    <a:pt x="52728" y="99038"/>
                    <a:pt x="65231" y="67397"/>
                    <a:pt x="62887" y="53343"/>
                  </a:cubicBezTo>
                  <a:cubicBezTo>
                    <a:pt x="62178" y="49095"/>
                    <a:pt x="60477" y="47591"/>
                    <a:pt x="58385" y="47591"/>
                  </a:cubicBezTo>
                  <a:cubicBezTo>
                    <a:pt x="55022" y="47591"/>
                    <a:pt x="50650" y="51477"/>
                    <a:pt x="47767" y="54100"/>
                  </a:cubicBezTo>
                  <a:cubicBezTo>
                    <a:pt x="48858" y="46744"/>
                    <a:pt x="49318" y="39290"/>
                    <a:pt x="49119" y="31860"/>
                  </a:cubicBezTo>
                  <a:cubicBezTo>
                    <a:pt x="48883" y="23066"/>
                    <a:pt x="49566" y="8069"/>
                    <a:pt x="41863" y="1892"/>
                  </a:cubicBezTo>
                  <a:cubicBezTo>
                    <a:pt x="40199" y="561"/>
                    <a:pt x="38626" y="1"/>
                    <a:pt x="3717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99;p38">
              <a:extLst>
                <a:ext uri="{FF2B5EF4-FFF2-40B4-BE49-F238E27FC236}">
                  <a16:creationId xmlns:a16="http://schemas.microsoft.com/office/drawing/2014/main" id="{1DF26BA5-7C97-4D1D-A3FB-8EF3D8B4A028}"/>
                </a:ext>
              </a:extLst>
            </p:cNvPr>
            <p:cNvSpPr/>
            <p:nvPr/>
          </p:nvSpPr>
          <p:spPr>
            <a:xfrm>
              <a:off x="6759700" y="2429262"/>
              <a:ext cx="979300" cy="2723000"/>
            </a:xfrm>
            <a:custGeom>
              <a:avLst/>
              <a:gdLst/>
              <a:ahLst/>
              <a:cxnLst/>
              <a:rect l="l" t="t" r="r" b="b"/>
              <a:pathLst>
                <a:path w="39172" h="108920" extrusionOk="0">
                  <a:moveTo>
                    <a:pt x="17587" y="0"/>
                  </a:moveTo>
                  <a:cubicBezTo>
                    <a:pt x="17184" y="0"/>
                    <a:pt x="16882" y="333"/>
                    <a:pt x="16869" y="723"/>
                  </a:cubicBezTo>
                  <a:lnTo>
                    <a:pt x="13967" y="89657"/>
                  </a:lnTo>
                  <a:lnTo>
                    <a:pt x="1378" y="76025"/>
                  </a:lnTo>
                  <a:cubicBezTo>
                    <a:pt x="1227" y="75862"/>
                    <a:pt x="1025" y="75781"/>
                    <a:pt x="824" y="75781"/>
                  </a:cubicBezTo>
                  <a:cubicBezTo>
                    <a:pt x="644" y="75781"/>
                    <a:pt x="464" y="75846"/>
                    <a:pt x="323" y="75975"/>
                  </a:cubicBezTo>
                  <a:cubicBezTo>
                    <a:pt x="13" y="76261"/>
                    <a:pt x="1" y="76732"/>
                    <a:pt x="273" y="77042"/>
                  </a:cubicBezTo>
                  <a:lnTo>
                    <a:pt x="13893" y="91790"/>
                  </a:lnTo>
                  <a:lnTo>
                    <a:pt x="13360" y="108150"/>
                  </a:lnTo>
                  <a:cubicBezTo>
                    <a:pt x="13347" y="108560"/>
                    <a:pt x="13669" y="108907"/>
                    <a:pt x="14079" y="108919"/>
                  </a:cubicBezTo>
                  <a:lnTo>
                    <a:pt x="14104" y="108919"/>
                  </a:lnTo>
                  <a:cubicBezTo>
                    <a:pt x="14513" y="108919"/>
                    <a:pt x="14835" y="108597"/>
                    <a:pt x="14848" y="108200"/>
                  </a:cubicBezTo>
                  <a:lnTo>
                    <a:pt x="15183" y="97918"/>
                  </a:lnTo>
                  <a:cubicBezTo>
                    <a:pt x="15207" y="97905"/>
                    <a:pt x="15220" y="97905"/>
                    <a:pt x="15232" y="97893"/>
                  </a:cubicBezTo>
                  <a:lnTo>
                    <a:pt x="25304" y="92695"/>
                  </a:lnTo>
                  <a:cubicBezTo>
                    <a:pt x="25441" y="92819"/>
                    <a:pt x="25626" y="92906"/>
                    <a:pt x="25825" y="92906"/>
                  </a:cubicBezTo>
                  <a:lnTo>
                    <a:pt x="25863" y="92906"/>
                  </a:lnTo>
                  <a:lnTo>
                    <a:pt x="34446" y="92510"/>
                  </a:lnTo>
                  <a:cubicBezTo>
                    <a:pt x="34868" y="92497"/>
                    <a:pt x="35177" y="92137"/>
                    <a:pt x="35165" y="91728"/>
                  </a:cubicBezTo>
                  <a:cubicBezTo>
                    <a:pt x="35141" y="91334"/>
                    <a:pt x="34829" y="91020"/>
                    <a:pt x="34429" y="91020"/>
                  </a:cubicBezTo>
                  <a:cubicBezTo>
                    <a:pt x="34414" y="91020"/>
                    <a:pt x="34399" y="91020"/>
                    <a:pt x="34383" y="91021"/>
                  </a:cubicBezTo>
                  <a:lnTo>
                    <a:pt x="27983" y="91306"/>
                  </a:lnTo>
                  <a:lnTo>
                    <a:pt x="38663" y="85787"/>
                  </a:lnTo>
                  <a:cubicBezTo>
                    <a:pt x="39035" y="85600"/>
                    <a:pt x="39171" y="85142"/>
                    <a:pt x="38986" y="84782"/>
                  </a:cubicBezTo>
                  <a:cubicBezTo>
                    <a:pt x="38855" y="84521"/>
                    <a:pt x="38597" y="84377"/>
                    <a:pt x="38327" y="84377"/>
                  </a:cubicBezTo>
                  <a:cubicBezTo>
                    <a:pt x="38211" y="84377"/>
                    <a:pt x="38092" y="84403"/>
                    <a:pt x="37980" y="84459"/>
                  </a:cubicBezTo>
                  <a:lnTo>
                    <a:pt x="15245" y="96206"/>
                  </a:lnTo>
                  <a:lnTo>
                    <a:pt x="15369" y="92336"/>
                  </a:lnTo>
                  <a:lnTo>
                    <a:pt x="15394" y="92311"/>
                  </a:lnTo>
                  <a:cubicBezTo>
                    <a:pt x="15692" y="92038"/>
                    <a:pt x="15716" y="91554"/>
                    <a:pt x="15431" y="91256"/>
                  </a:cubicBezTo>
                  <a:lnTo>
                    <a:pt x="15406" y="91231"/>
                  </a:lnTo>
                  <a:lnTo>
                    <a:pt x="16299" y="63956"/>
                  </a:lnTo>
                  <a:cubicBezTo>
                    <a:pt x="16398" y="63919"/>
                    <a:pt x="16485" y="63869"/>
                    <a:pt x="16572" y="63795"/>
                  </a:cubicBezTo>
                  <a:lnTo>
                    <a:pt x="24697" y="56179"/>
                  </a:lnTo>
                  <a:cubicBezTo>
                    <a:pt x="24994" y="56167"/>
                    <a:pt x="25254" y="55980"/>
                    <a:pt x="25353" y="55683"/>
                  </a:cubicBezTo>
                  <a:lnTo>
                    <a:pt x="25416" y="55509"/>
                  </a:lnTo>
                  <a:lnTo>
                    <a:pt x="34929" y="46603"/>
                  </a:lnTo>
                  <a:cubicBezTo>
                    <a:pt x="35227" y="46330"/>
                    <a:pt x="35240" y="45847"/>
                    <a:pt x="34967" y="45549"/>
                  </a:cubicBezTo>
                  <a:cubicBezTo>
                    <a:pt x="34818" y="45394"/>
                    <a:pt x="34618" y="45316"/>
                    <a:pt x="34418" y="45316"/>
                  </a:cubicBezTo>
                  <a:cubicBezTo>
                    <a:pt x="34236" y="45316"/>
                    <a:pt x="34054" y="45381"/>
                    <a:pt x="33912" y="45512"/>
                  </a:cubicBezTo>
                  <a:lnTo>
                    <a:pt x="26519" y="52433"/>
                  </a:lnTo>
                  <a:lnTo>
                    <a:pt x="29261" y="44756"/>
                  </a:lnTo>
                  <a:cubicBezTo>
                    <a:pt x="29397" y="44359"/>
                    <a:pt x="29199" y="43937"/>
                    <a:pt x="28815" y="43800"/>
                  </a:cubicBezTo>
                  <a:cubicBezTo>
                    <a:pt x="28730" y="43767"/>
                    <a:pt x="28644" y="43752"/>
                    <a:pt x="28558" y="43752"/>
                  </a:cubicBezTo>
                  <a:cubicBezTo>
                    <a:pt x="28254" y="43752"/>
                    <a:pt x="27966" y="43947"/>
                    <a:pt x="27859" y="44247"/>
                  </a:cubicBezTo>
                  <a:lnTo>
                    <a:pt x="24138" y="54666"/>
                  </a:lnTo>
                  <a:lnTo>
                    <a:pt x="16361" y="61934"/>
                  </a:lnTo>
                  <a:lnTo>
                    <a:pt x="18371" y="772"/>
                  </a:lnTo>
                  <a:cubicBezTo>
                    <a:pt x="18383" y="362"/>
                    <a:pt x="18060" y="15"/>
                    <a:pt x="17651" y="3"/>
                  </a:cubicBezTo>
                  <a:cubicBezTo>
                    <a:pt x="17630" y="1"/>
                    <a:pt x="17608" y="0"/>
                    <a:pt x="175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36067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损失函数</a:t>
            </a:r>
            <a:endParaRPr lang="zh-CN" altLang="en-US" sz="2000" dirty="0"/>
          </a:p>
        </p:txBody>
      </p:sp>
      <p:sp>
        <p:nvSpPr>
          <p:cNvPr id="2" name="Google Shape;332;p30">
            <a:extLst>
              <a:ext uri="{FF2B5EF4-FFF2-40B4-BE49-F238E27FC236}">
                <a16:creationId xmlns:a16="http://schemas.microsoft.com/office/drawing/2014/main" id="{915E9B0F-DD8F-4C61-8AAD-58B138F351D5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32;p30">
            <a:extLst>
              <a:ext uri="{FF2B5EF4-FFF2-40B4-BE49-F238E27FC236}">
                <a16:creationId xmlns:a16="http://schemas.microsoft.com/office/drawing/2014/main" id="{B45768AF-9DA3-D70E-17F4-48B795BA07AD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E461BCDE-4731-2B61-0D3C-0D2363F5806B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3828B70-6C84-8E48-A96F-3F01AD118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325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123526" y="953481"/>
            <a:ext cx="91158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Robust Bi-Tempered Logistic Loss Based on Bregman Divergence: NeurIPS-2019  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Google Shape;332;p30">
            <a:extLst>
              <a:ext uri="{FF2B5EF4-FFF2-40B4-BE49-F238E27FC236}">
                <a16:creationId xmlns:a16="http://schemas.microsoft.com/office/drawing/2014/main" id="{915E9B0F-DD8F-4C61-8AAD-58B138F351D5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32;p30">
            <a:extLst>
              <a:ext uri="{FF2B5EF4-FFF2-40B4-BE49-F238E27FC236}">
                <a16:creationId xmlns:a16="http://schemas.microsoft.com/office/drawing/2014/main" id="{B45768AF-9DA3-D70E-17F4-48B795BA07AD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E461BCDE-4731-2B61-0D3C-0D2363F5806B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3828B70-6C84-8E48-A96F-3F01AD118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D92696E-7FF3-3527-680E-6A1E1B29E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53" y="1760875"/>
            <a:ext cx="3449782" cy="290812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6D7558D-DAFE-01E3-B1CB-EF6F5330605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36"/>
          <a:stretch/>
        </p:blipFill>
        <p:spPr bwMode="auto">
          <a:xfrm>
            <a:off x="4115693" y="1533211"/>
            <a:ext cx="4480774" cy="15587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891EC17-AF67-4355-84B3-E1384DB496B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051"/>
          <a:stretch/>
        </p:blipFill>
        <p:spPr bwMode="auto">
          <a:xfrm>
            <a:off x="3776681" y="3207496"/>
            <a:ext cx="5138635" cy="146149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B1A7A92-5B91-F5D2-BB94-1DF62B7539DD}"/>
              </a:ext>
            </a:extLst>
          </p:cNvPr>
          <p:cNvSpPr txBox="1"/>
          <p:nvPr/>
        </p:nvSpPr>
        <p:spPr>
          <a:xfrm>
            <a:off x="5255462" y="4767356"/>
            <a:ext cx="2757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噪声样本对分类边界的影响</a:t>
            </a:r>
          </a:p>
        </p:txBody>
      </p: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23F4B6FF-E62C-3C20-7D10-D8D9BB54F4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3875758"/>
              </p:ext>
            </p:extLst>
          </p:nvPr>
        </p:nvGraphicFramePr>
        <p:xfrm>
          <a:off x="123526" y="1827611"/>
          <a:ext cx="3653155" cy="2646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691469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8601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Robust Bi-Tempered Logistic Loss 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的实现和效果</a:t>
            </a:r>
          </a:p>
        </p:txBody>
      </p:sp>
      <p:sp>
        <p:nvSpPr>
          <p:cNvPr id="2" name="Google Shape;332;p30">
            <a:extLst>
              <a:ext uri="{FF2B5EF4-FFF2-40B4-BE49-F238E27FC236}">
                <a16:creationId xmlns:a16="http://schemas.microsoft.com/office/drawing/2014/main" id="{915E9B0F-DD8F-4C61-8AAD-58B138F351D5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32;p30">
            <a:extLst>
              <a:ext uri="{FF2B5EF4-FFF2-40B4-BE49-F238E27FC236}">
                <a16:creationId xmlns:a16="http://schemas.microsoft.com/office/drawing/2014/main" id="{B45768AF-9DA3-D70E-17F4-48B795BA07AD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E461BCDE-4731-2B61-0D3C-0D2363F5806B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3828B70-6C84-8E48-A96F-3F01AD118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34CB9CC-37E1-9FBE-D0B9-B0FAAFA670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16" y="1553523"/>
            <a:ext cx="4332414" cy="3073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C45816F-91D6-1234-9963-C28079FEAC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8004" y="3108141"/>
            <a:ext cx="3741381" cy="191834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47DD93F-445C-590B-BC7A-ED5921ECCB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8004" y="1411347"/>
            <a:ext cx="3699039" cy="1600572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9D8F79E-A3C8-24B4-119C-C165AD50B1D5}"/>
                  </a:ext>
                </a:extLst>
              </p:cNvPr>
              <p:cNvSpPr txBox="1"/>
              <p:nvPr/>
            </p:nvSpPr>
            <p:spPr>
              <a:xfrm>
                <a:off x="5172019" y="3625940"/>
                <a:ext cx="3673349" cy="8827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 kern="100" smtClean="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altLang="zh-CN" sz="1600" i="1" kern="100" smtClean="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1600" i="1" kern="100">
                                  <a:solidFill>
                                    <a:schemeClr val="accent4"/>
                                  </a:solidFill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y</m:t>
                              </m:r>
                            </m:e>
                          </m:acc>
                        </m:e>
                        <m:sub>
                          <m:r>
                            <a:rPr lang="en-US" altLang="zh-CN" sz="1600" b="0" i="1" kern="100" smtClean="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600" b="0" i="1" kern="100" smtClean="0">
                          <a:solidFill>
                            <a:schemeClr val="accent4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1600" b="0" i="1" kern="100" smtClean="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kern="100" smtClean="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𝑒𝑥𝑝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sz="1600" b="0" i="1" kern="100" smtClean="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b="0" i="1" kern="100" smtClean="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zh-CN" sz="1600" b="0" i="1" kern="100" smtClean="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zh-CN" sz="1600" b="0" i="1" kern="100" smtClean="0">
                          <a:solidFill>
                            <a:schemeClr val="accent4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sz="1600" b="0" i="1" kern="100" smtClean="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altLang="zh-CN" sz="1600" b="0" i="1" kern="100" smtClean="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600" b="0" i="1" kern="100" smtClean="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</m:acc>
                        </m:e>
                        <m:sub>
                          <m:r>
                            <a:rPr lang="en-US" altLang="zh-CN" sz="1600" b="0" i="1" kern="100" smtClean="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sz="1600" b="0" i="1" kern="100" smtClean="0">
                          <a:solidFill>
                            <a:schemeClr val="accent4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1600" b="0" i="1" kern="100" smtClean="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600" i="1" kern="10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sz="1600" b="0" i="1" kern="100" smtClean="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b="0" i="1" kern="100" smtClean="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zh-CN" sz="1600" b="0" i="1" kern="100" smtClean="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altLang="zh-CN" sz="1600" b="0" i="1" kern="100" smtClean="0">
                          <a:solidFill>
                            <a:schemeClr val="accent4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altLang="zh-CN" sz="1600" b="0" i="1" kern="100" smtClean="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en-US" altLang="zh-CN" sz="1600" b="0" i="1" kern="100" smtClean="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</m:acc>
                      <m:r>
                        <a:rPr lang="en-US" altLang="zh-CN" sz="1600" b="0" i="1" kern="100" smtClean="0">
                          <a:solidFill>
                            <a:schemeClr val="accent4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))</m:t>
                      </m:r>
                    </m:oMath>
                  </m:oMathPara>
                </a14:m>
                <a:endParaRPr lang="zh-CN" altLang="zh-CN" sz="1600" kern="100" dirty="0">
                  <a:solidFill>
                    <a:schemeClr val="accent4"/>
                  </a:solidFill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undOvr"/>
                          <m:ctrlPr>
                            <a:rPr lang="zh-CN" altLang="zh-CN" sz="1200" i="1" kern="10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altLang="zh-CN" sz="1200" i="1" kern="10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altLang="zh-CN" sz="1200" i="1" kern="10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200" i="1" kern="10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𝑘</m:t>
                          </m:r>
                        </m:sup>
                        <m:e>
                          <m:r>
                            <a:rPr lang="en-US" altLang="zh-CN" sz="1200" i="1" kern="10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zh-CN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zh-CN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𝑙𝑜𝑔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zh-CN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zh-CN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𝑙𝑜𝑔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zh-CN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zh-CN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1200" i="1" kern="10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zh-CN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2−</m:t>
                              </m:r>
                              <m:sSub>
                                <m:sSubPr>
                                  <m:ctrlPr>
                                    <a:rPr lang="zh-CN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a:rPr lang="en-US" altLang="zh-CN" sz="1200" i="1" kern="10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zh-CN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zh-CN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2−</m:t>
                              </m:r>
                              <m:sSub>
                                <m:sSubPr>
                                  <m:ctrlPr>
                                    <a:rPr lang="zh-CN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altLang="zh-CN" sz="1200" i="1" kern="10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zh-CN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zh-CN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zh-CN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CN" sz="1200" i="1" kern="100">
                                          <a:solidFill>
                                            <a:schemeClr val="accent4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altLang="zh-CN" sz="1200" i="1" kern="100">
                                  <a:solidFill>
                                    <a:schemeClr val="accent4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2−</m:t>
                              </m:r>
                              <m:sSub>
                                <m:sSubPr>
                                  <m:ctrlPr>
                                    <a:rPr lang="zh-CN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zh-CN" sz="1200" i="1" kern="100">
                                      <a:solidFill>
                                        <a:schemeClr val="accent4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altLang="zh-CN" sz="1200" i="1" kern="100">
                              <a:solidFill>
                                <a:schemeClr val="accent4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))</m:t>
                          </m:r>
                        </m:e>
                      </m:nary>
                    </m:oMath>
                  </m:oMathPara>
                </a14:m>
                <a:endParaRPr lang="zh-CN" altLang="zh-CN" sz="1200" kern="100" dirty="0">
                  <a:solidFill>
                    <a:schemeClr val="accent4"/>
                  </a:solidFill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9D8F79E-A3C8-24B4-119C-C165AD50B1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2019" y="3625940"/>
                <a:ext cx="3673349" cy="88274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2517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8601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Focal Loss for Dense Object Detection: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ICCV-2017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Google Shape;332;p30">
            <a:extLst>
              <a:ext uri="{FF2B5EF4-FFF2-40B4-BE49-F238E27FC236}">
                <a16:creationId xmlns:a16="http://schemas.microsoft.com/office/drawing/2014/main" id="{915E9B0F-DD8F-4C61-8AAD-58B138F351D5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32;p30">
            <a:extLst>
              <a:ext uri="{FF2B5EF4-FFF2-40B4-BE49-F238E27FC236}">
                <a16:creationId xmlns:a16="http://schemas.microsoft.com/office/drawing/2014/main" id="{B45768AF-9DA3-D70E-17F4-48B795BA07AD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E461BCDE-4731-2B61-0D3C-0D2363F5806B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3828B70-6C84-8E48-A96F-3F01AD118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ABFDF356-E176-F8A7-CCA6-6FA53B60C804}"/>
              </a:ext>
            </a:extLst>
          </p:cNvPr>
          <p:cNvSpPr txBox="1">
            <a:spLocks/>
          </p:cNvSpPr>
          <p:nvPr/>
        </p:nvSpPr>
        <p:spPr>
          <a:xfrm>
            <a:off x="5309963" y="1852557"/>
            <a:ext cx="3221182" cy="244847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zh-CN" altLang="en-US" sz="1600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D8C86F9-2CF1-F151-9616-A90FFC2CD1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73" y="1914090"/>
            <a:ext cx="3120944" cy="27549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内容占位符 2">
                <a:extLst>
                  <a:ext uri="{FF2B5EF4-FFF2-40B4-BE49-F238E27FC236}">
                    <a16:creationId xmlns:a16="http://schemas.microsoft.com/office/drawing/2014/main" id="{BCC73B34-3B18-B7A7-E73B-3E63FE4AF1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8637" y="2114990"/>
                <a:ext cx="2422814" cy="2353108"/>
              </a:xfrm>
              <a:prstGeom prst="rect">
                <a:avLst/>
              </a:prstGeom>
            </p:spPr>
            <p:txBody>
              <a:bodyPr>
                <a:normAutofit fontScale="25000" lnSpcReduction="20000"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just">
                  <a:lnSpc>
                    <a:spcPct val="120000"/>
                  </a:lnSpc>
                </a:pPr>
                <a:r>
                  <a:rPr lang="en-US" altLang="zh-CN" sz="4400" b="1" kern="100" dirty="0">
                    <a:solidFill>
                      <a:schemeClr val="accent5"/>
                    </a:solidFill>
                    <a:latin typeface="JetBrains Mono SemiBold" panose="02000009000000000000" pitchFamily="49" charset="0"/>
                    <a:ea typeface="JetBrains Mono SemiBold" panose="02000009000000000000" pitchFamily="49" charset="0"/>
                    <a:cs typeface="JetBrains Mono SemiBold" panose="02000009000000000000" pitchFamily="49" charset="0"/>
                  </a:rPr>
                  <a:t>1.Balanced Cross Entropy</a:t>
                </a:r>
              </a:p>
              <a:p>
                <a:pPr algn="just">
                  <a:lnSpc>
                    <a:spcPct val="120000"/>
                  </a:lnSpc>
                </a:pPr>
                <a:endParaRPr lang="zh-CN" altLang="zh-CN" sz="4400" b="1" kern="100" dirty="0">
                  <a:solidFill>
                    <a:schemeClr val="accent5"/>
                  </a:solidFill>
                  <a:latin typeface="JetBrains Mono SemiBold" panose="02000009000000000000" pitchFamily="49" charset="0"/>
                  <a:ea typeface="+mn-ea"/>
                  <a:cs typeface="JetBrains Mono SemiBold" panose="02000009000000000000" pitchFamily="49" charset="0"/>
                </a:endParaRPr>
              </a:p>
              <a:p>
                <a:pPr algn="ctr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1" i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𝑪𝑬</m:t>
                      </m:r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) = </m:t>
                      </m:r>
                      <m:r>
                        <a:rPr lang="zh-CN" altLang="en-US" sz="4400" b="1" i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微软雅黑" panose="020B0503020204020204" pitchFamily="34" charset="-122"/>
                        </a:rPr>
                        <m:t>−</m:t>
                      </m:r>
                      <m:sSub>
                        <m:sSubPr>
                          <m:ctrlPr>
                            <a:rPr lang="zh-CN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等线" panose="02010600030101010101" pitchFamily="2" charset="-122"/>
                            </a:rPr>
                          </m:ctrlPr>
                        </m:sSubPr>
                        <m:e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等线" panose="02010600030101010101" pitchFamily="2" charset="-122"/>
                            </a:rPr>
                            <m:t>𝜶</m:t>
                          </m:r>
                        </m:e>
                        <m:sub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等线" panose="02010600030101010101" pitchFamily="2" charset="-122"/>
                            </a:rPr>
                            <m:t>𝒕</m:t>
                          </m:r>
                        </m:sub>
                      </m:sSub>
                      <m:r>
                        <a:rPr lang="en-US" altLang="zh-CN" sz="4400" b="1" i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𝒍𝒐𝒈</m:t>
                      </m:r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4400" b="1" kern="100" dirty="0">
                  <a:solidFill>
                    <a:schemeClr val="accent5"/>
                  </a:solidFill>
                  <a:latin typeface="JetBrains Mono SemiBold" panose="02000009000000000000" pitchFamily="49" charset="0"/>
                  <a:ea typeface="+mn-ea"/>
                  <a:cs typeface="JetBrains Mono SemiBold" panose="02000009000000000000" pitchFamily="49" charset="0"/>
                </a:endParaRPr>
              </a:p>
              <a:p>
                <a:pPr algn="ctr">
                  <a:lnSpc>
                    <a:spcPct val="120000"/>
                  </a:lnSpc>
                </a:pPr>
                <a:endParaRPr lang="zh-CN" altLang="zh-CN" sz="4400" b="1" kern="100" dirty="0">
                  <a:solidFill>
                    <a:schemeClr val="accent5"/>
                  </a:solidFill>
                  <a:latin typeface="JetBrains Mono SemiBold" panose="02000009000000000000" pitchFamily="49" charset="0"/>
                  <a:ea typeface="+mn-ea"/>
                  <a:cs typeface="JetBrains Mono SemiBold" panose="02000009000000000000" pitchFamily="49" charset="0"/>
                </a:endParaRPr>
              </a:p>
              <a:p>
                <a:pPr algn="just">
                  <a:lnSpc>
                    <a:spcPct val="120000"/>
                  </a:lnSpc>
                </a:pPr>
                <a:r>
                  <a:rPr lang="en-US" altLang="zh-CN" sz="4400" b="1" kern="100" dirty="0">
                    <a:solidFill>
                      <a:schemeClr val="accent5"/>
                    </a:solidFill>
                    <a:latin typeface="JetBrains Mono SemiBold" panose="02000009000000000000" pitchFamily="49" charset="0"/>
                    <a:ea typeface="JetBrains Mono SemiBold" panose="02000009000000000000" pitchFamily="49" charset="0"/>
                    <a:cs typeface="JetBrains Mono SemiBold" panose="02000009000000000000" pitchFamily="49" charset="0"/>
                  </a:rPr>
                  <a:t>2.Focal Loss</a:t>
                </a:r>
              </a:p>
              <a:p>
                <a:pPr algn="just">
                  <a:lnSpc>
                    <a:spcPct val="120000"/>
                  </a:lnSpc>
                </a:pPr>
                <a:endParaRPr lang="zh-CN" altLang="zh-CN" sz="4400" b="1" kern="100" dirty="0">
                  <a:solidFill>
                    <a:schemeClr val="accent5"/>
                  </a:solidFill>
                  <a:latin typeface="JetBrains Mono SemiBold" panose="02000009000000000000" pitchFamily="49" charset="0"/>
                  <a:ea typeface="+mn-ea"/>
                  <a:cs typeface="JetBrains Mono SemiBold" panose="02000009000000000000" pitchFamily="49" charset="0"/>
                </a:endParaRPr>
              </a:p>
              <a:p>
                <a:pPr algn="just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1" i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𝑭𝑳</m:t>
                      </m:r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) =  </m:t>
                      </m:r>
                      <m:sSup>
                        <m:sSupPr>
                          <m:ctrlPr>
                            <a:rPr lang="zh-CN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微软雅黑" panose="020B0503020204020204" pitchFamily="34" charset="-122"/>
                            </a:rPr>
                            <m:t>−</m:t>
                          </m:r>
                          <m:r>
                            <a:rPr lang="en-US" altLang="zh-CN" sz="4400" b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𝟏</m:t>
                          </m:r>
                          <m:r>
                            <a:rPr lang="en-US" altLang="zh-CN" sz="4400" b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zh-CN" altLang="en-US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微软雅黑" panose="020B0503020204020204" pitchFamily="34" charset="-122"/>
                            </a:rPr>
                            <m:t>−</m:t>
                          </m:r>
                          <m:r>
                            <a:rPr lang="zh-CN" altLang="zh-CN" sz="4400" b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zh-CN" altLang="zh-CN" sz="4400" b="1" i="1" kern="10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400" b="1" i="1" kern="100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altLang="zh-CN" sz="4400" b="1" i="1" kern="100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𝒕</m:t>
                              </m:r>
                            </m:sub>
                          </m:sSub>
                          <m:r>
                            <a:rPr lang="en-US" altLang="zh-CN" sz="4400" b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𝜸</m:t>
                          </m:r>
                        </m:sup>
                      </m:sSup>
                      <m:r>
                        <a:rPr lang="en-US" altLang="zh-CN" sz="4400" b="1" i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𝒍𝒐𝒈</m:t>
                      </m:r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4400" b="1" kern="100" dirty="0">
                  <a:solidFill>
                    <a:schemeClr val="accent5"/>
                  </a:solidFill>
                  <a:latin typeface="JetBrains Mono SemiBold" panose="02000009000000000000" pitchFamily="49" charset="0"/>
                  <a:ea typeface="JetBrains Mono SemiBold" panose="02000009000000000000" pitchFamily="49" charset="0"/>
                  <a:cs typeface="JetBrains Mono SemiBold" panose="02000009000000000000" pitchFamily="49" charset="0"/>
                </a:endParaRPr>
              </a:p>
              <a:p>
                <a:pPr algn="just">
                  <a:lnSpc>
                    <a:spcPct val="120000"/>
                  </a:lnSpc>
                </a:pPr>
                <a:endParaRPr lang="en-US" altLang="zh-CN" sz="4400" b="1" kern="100" dirty="0">
                  <a:solidFill>
                    <a:schemeClr val="accent5"/>
                  </a:solidFill>
                  <a:latin typeface="JetBrains Mono SemiBold" panose="02000009000000000000" pitchFamily="49" charset="0"/>
                  <a:ea typeface="JetBrains Mono SemiBold" panose="02000009000000000000" pitchFamily="49" charset="0"/>
                  <a:cs typeface="JetBrains Mono SemiBold" panose="02000009000000000000" pitchFamily="49" charset="0"/>
                </a:endParaRPr>
              </a:p>
              <a:p>
                <a:pPr algn="just">
                  <a:lnSpc>
                    <a:spcPct val="120000"/>
                  </a:lnSpc>
                </a:pPr>
                <a:r>
                  <a:rPr lang="en-US" altLang="zh-CN" sz="4400" b="1" kern="100" dirty="0">
                    <a:solidFill>
                      <a:schemeClr val="accent5"/>
                    </a:solidFill>
                    <a:latin typeface="JetBrains Mono SemiBold" panose="02000009000000000000" pitchFamily="49" charset="0"/>
                    <a:ea typeface="JetBrains Mono SemiBold" panose="02000009000000000000" pitchFamily="49" charset="0"/>
                    <a:cs typeface="JetBrains Mono SemiBold" panose="02000009000000000000" pitchFamily="49" charset="0"/>
                  </a:rPr>
                  <a:t>3.</a:t>
                </a:r>
                <a:r>
                  <a:rPr lang="zh-CN" altLang="zh-CN" sz="4400" b="1" kern="100" dirty="0">
                    <a:solidFill>
                      <a:schemeClr val="accent5"/>
                    </a:solidFill>
                    <a:latin typeface="JetBrains Mono SemiBold" panose="02000009000000000000" pitchFamily="49" charset="0"/>
                    <a:ea typeface="+mn-ea"/>
                    <a:cs typeface="JetBrains Mono SemiBold" panose="02000009000000000000" pitchFamily="49" charset="0"/>
                  </a:rPr>
                  <a:t> </a:t>
                </a:r>
                <a:r>
                  <a:rPr lang="en-US" altLang="zh-CN" sz="4400" b="1" kern="100" dirty="0">
                    <a:solidFill>
                      <a:schemeClr val="accent5"/>
                    </a:solidFill>
                    <a:latin typeface="JetBrains Mono SemiBold" panose="02000009000000000000" pitchFamily="49" charset="0"/>
                    <a:ea typeface="+mn-ea"/>
                    <a:cs typeface="JetBrains Mono SemiBold" panose="02000009000000000000" pitchFamily="49" charset="0"/>
                  </a:rPr>
                  <a:t>α</a:t>
                </a:r>
                <a:r>
                  <a:rPr lang="en-US" altLang="zh-CN" sz="4400" b="1" kern="100" dirty="0">
                    <a:solidFill>
                      <a:schemeClr val="accent5"/>
                    </a:solidFill>
                    <a:latin typeface="JetBrains Mono SemiBold" panose="02000009000000000000" pitchFamily="49" charset="0"/>
                    <a:ea typeface="JetBrains Mono SemiBold" panose="02000009000000000000" pitchFamily="49" charset="0"/>
                    <a:cs typeface="JetBrains Mono SemiBold" panose="02000009000000000000" pitchFamily="49" charset="0"/>
                  </a:rPr>
                  <a:t>-balanced Focal Loss</a:t>
                </a:r>
              </a:p>
              <a:p>
                <a:pPr algn="just">
                  <a:lnSpc>
                    <a:spcPct val="120000"/>
                  </a:lnSpc>
                </a:pPr>
                <a:endParaRPr lang="en-US" altLang="zh-CN" sz="4400" b="1" kern="100" dirty="0">
                  <a:solidFill>
                    <a:schemeClr val="accent5"/>
                  </a:solidFill>
                  <a:latin typeface="JetBrains Mono SemiBold" panose="02000009000000000000" pitchFamily="49" charset="0"/>
                  <a:ea typeface="JetBrains Mono SemiBold" panose="02000009000000000000" pitchFamily="49" charset="0"/>
                  <a:cs typeface="JetBrains Mono SemiBold" panose="02000009000000000000" pitchFamily="49" charset="0"/>
                </a:endParaRPr>
              </a:p>
              <a:p>
                <a:pPr algn="just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1" i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𝑭𝑳</m:t>
                      </m:r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) =  </m:t>
                      </m:r>
                      <m:sSup>
                        <m:sSupPr>
                          <m:ctrlPr>
                            <a:rPr lang="zh-CN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微软雅黑" panose="020B0503020204020204" pitchFamily="34" charset="-122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zh-CN" sz="4400" b="1" i="1" kern="10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等线" panose="02010600030101010101" pitchFamily="2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4400" b="1" i="1" kern="100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等线" panose="02010600030101010101" pitchFamily="2" charset="-122"/>
                                </a:rPr>
                                <m:t>𝜶</m:t>
                              </m:r>
                            </m:e>
                            <m:sub>
                              <m:r>
                                <a:rPr lang="en-US" altLang="zh-CN" sz="4400" b="1" i="1" kern="100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等线" panose="02010600030101010101" pitchFamily="2" charset="-122"/>
                                </a:rPr>
                                <m:t>𝒕</m:t>
                              </m:r>
                            </m:sub>
                          </m:sSub>
                          <m:r>
                            <a:rPr lang="en-US" altLang="zh-CN" sz="4400" b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𝟏</m:t>
                          </m:r>
                          <m:r>
                            <a:rPr lang="en-US" altLang="zh-CN" sz="4400" b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zh-CN" altLang="en-US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微软雅黑" panose="020B0503020204020204" pitchFamily="34" charset="-122"/>
                            </a:rPr>
                            <m:t>−</m:t>
                          </m:r>
                          <m:r>
                            <a:rPr lang="zh-CN" altLang="zh-CN" sz="4400" b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zh-CN" altLang="zh-CN" sz="4400" b="1" i="1" kern="10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400" b="1" i="1" kern="100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altLang="zh-CN" sz="4400" b="1" i="1" kern="100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𝒕</m:t>
                              </m:r>
                            </m:sub>
                          </m:sSub>
                          <m:r>
                            <a:rPr lang="en-US" altLang="zh-CN" sz="4400" b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𝜸</m:t>
                          </m:r>
                        </m:sup>
                      </m:sSup>
                      <m:r>
                        <a:rPr lang="en-US" altLang="zh-CN" sz="4400" b="1" i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𝒍𝒐𝒈</m:t>
                      </m:r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zh-CN" altLang="zh-CN" sz="4400" b="1" i="1" kern="10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altLang="zh-CN" sz="4400" b="1" i="1" kern="10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m:t>𝒕</m:t>
                          </m:r>
                        </m:sub>
                      </m:sSub>
                      <m:r>
                        <a:rPr lang="en-US" altLang="zh-CN" sz="4400" b="1" kern="10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m:t>).</m:t>
                      </m:r>
                    </m:oMath>
                  </m:oMathPara>
                </a14:m>
                <a:endParaRPr lang="zh-CN" altLang="zh-CN" sz="4400" b="1" kern="100" dirty="0">
                  <a:solidFill>
                    <a:schemeClr val="accent5"/>
                  </a:solidFill>
                  <a:latin typeface="JetBrains Mono SemiBold" panose="02000009000000000000" pitchFamily="49" charset="0"/>
                  <a:ea typeface="+mn-ea"/>
                  <a:cs typeface="JetBrains Mono SemiBold" panose="02000009000000000000" pitchFamily="49" charset="0"/>
                </a:endParaRPr>
              </a:p>
              <a:p>
                <a:endParaRPr lang="en-US" altLang="zh-CN" sz="1800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7" name="内容占位符 2">
                <a:extLst>
                  <a:ext uri="{FF2B5EF4-FFF2-40B4-BE49-F238E27FC236}">
                    <a16:creationId xmlns:a16="http://schemas.microsoft.com/office/drawing/2014/main" id="{BCC73B34-3B18-B7A7-E73B-3E63FE4AF1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637" y="2114990"/>
                <a:ext cx="2422814" cy="235310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图片 18">
            <a:extLst>
              <a:ext uri="{FF2B5EF4-FFF2-40B4-BE49-F238E27FC236}">
                <a16:creationId xmlns:a16="http://schemas.microsoft.com/office/drawing/2014/main" id="{157A0A5D-B676-D57E-EB88-1B3C6B7178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0438" y="1914090"/>
            <a:ext cx="5733562" cy="275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9674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E3911454-4C23-3A45-539E-E89E1CD9B2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669" y="1085687"/>
            <a:ext cx="4465632" cy="3298734"/>
          </a:xfrm>
          <a:prstGeom prst="rect">
            <a:avLst/>
          </a:prstGeom>
        </p:spPr>
      </p:pic>
      <p:graphicFrame>
        <p:nvGraphicFramePr>
          <p:cNvPr id="17" name="图示 16">
            <a:extLst>
              <a:ext uri="{FF2B5EF4-FFF2-40B4-BE49-F238E27FC236}">
                <a16:creationId xmlns:a16="http://schemas.microsoft.com/office/drawing/2014/main" id="{529B70DB-6634-9F4F-FF54-4526408C2B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005737"/>
              </p:ext>
            </p:extLst>
          </p:nvPr>
        </p:nvGraphicFramePr>
        <p:xfrm>
          <a:off x="3045064" y="1028975"/>
          <a:ext cx="5946536" cy="3390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2396436" y="413502"/>
            <a:ext cx="8601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Focal Loss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：迁移工作</a:t>
            </a:r>
          </a:p>
        </p:txBody>
      </p:sp>
      <p:sp>
        <p:nvSpPr>
          <p:cNvPr id="2" name="Google Shape;332;p30">
            <a:extLst>
              <a:ext uri="{FF2B5EF4-FFF2-40B4-BE49-F238E27FC236}">
                <a16:creationId xmlns:a16="http://schemas.microsoft.com/office/drawing/2014/main" id="{915E9B0F-DD8F-4C61-8AAD-58B138F351D5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32;p30">
            <a:extLst>
              <a:ext uri="{FF2B5EF4-FFF2-40B4-BE49-F238E27FC236}">
                <a16:creationId xmlns:a16="http://schemas.microsoft.com/office/drawing/2014/main" id="{B45768AF-9DA3-D70E-17F4-48B795BA07AD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E461BCDE-4731-2B61-0D3C-0D2363F5806B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3828B70-6C84-8E48-A96F-3F01AD118B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ABFDF356-E176-F8A7-CCA6-6FA53B60C804}"/>
              </a:ext>
            </a:extLst>
          </p:cNvPr>
          <p:cNvSpPr txBox="1">
            <a:spLocks/>
          </p:cNvSpPr>
          <p:nvPr/>
        </p:nvSpPr>
        <p:spPr>
          <a:xfrm>
            <a:off x="5309963" y="1852557"/>
            <a:ext cx="3221182" cy="244847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zh-CN" altLang="en-US" sz="16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3E89F0-4E1E-3397-51E6-AB625A0E8D4E}"/>
              </a:ext>
            </a:extLst>
          </p:cNvPr>
          <p:cNvSpPr txBox="1">
            <a:spLocks/>
          </p:cNvSpPr>
          <p:nvPr/>
        </p:nvSpPr>
        <p:spPr>
          <a:xfrm>
            <a:off x="545852" y="1426459"/>
            <a:ext cx="3010877" cy="66203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DB5F4E3-821E-2FC3-27D6-8C02D1C288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1119" y="1006586"/>
            <a:ext cx="5320781" cy="345857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" name="图示 13">
            <a:extLst>
              <a:ext uri="{FF2B5EF4-FFF2-40B4-BE49-F238E27FC236}">
                <a16:creationId xmlns:a16="http://schemas.microsoft.com/office/drawing/2014/main" id="{CEECA7DC-C712-F42A-D971-B3C6A78EC9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1879130"/>
              </p:ext>
            </p:extLst>
          </p:nvPr>
        </p:nvGraphicFramePr>
        <p:xfrm>
          <a:off x="-163387" y="1449232"/>
          <a:ext cx="3925944" cy="2760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4AFBC173-1D19-BDD2-F6A7-7D550499B02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412972" y="1362567"/>
            <a:ext cx="5557073" cy="284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81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62A73EC-0BE9-3DF6-F7F5-88489F2F4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859" y="2057400"/>
            <a:ext cx="3535680" cy="2486891"/>
          </a:xfrm>
          <a:prstGeom prst="rect">
            <a:avLst/>
          </a:prstGeom>
        </p:spPr>
      </p:pic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91280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目前表现最好的单个网络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-TinyViT</a:t>
            </a:r>
          </a:p>
        </p:txBody>
      </p:sp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079DCD0A-DF3C-A49C-35FA-D209095D8759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FDAA205B-0799-AF8B-C9EC-047647EFBE33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332;p30">
            <a:extLst>
              <a:ext uri="{FF2B5EF4-FFF2-40B4-BE49-F238E27FC236}">
                <a16:creationId xmlns:a16="http://schemas.microsoft.com/office/drawing/2014/main" id="{803A375C-4FDE-40AD-9836-1A216BE8D53A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A8E08B-A703-A0C2-DF8C-86AADAFF7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767E34B-D5B7-507D-6B54-B3697B90103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5" r="14296"/>
          <a:stretch/>
        </p:blipFill>
        <p:spPr bwMode="auto">
          <a:xfrm>
            <a:off x="2017316" y="1376681"/>
            <a:ext cx="5760164" cy="362999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AE440B5-7C42-9FFE-8474-D54DAF17A6F2}"/>
              </a:ext>
            </a:extLst>
          </p:cNvPr>
          <p:cNvSpPr/>
          <p:nvPr/>
        </p:nvSpPr>
        <p:spPr>
          <a:xfrm>
            <a:off x="3061854" y="1582004"/>
            <a:ext cx="719455" cy="3014694"/>
          </a:xfrm>
          <a:prstGeom prst="rect">
            <a:avLst/>
          </a:prstGeom>
          <a:solidFill>
            <a:srgbClr val="E71224">
              <a:alpha val="5000"/>
            </a:srgbClr>
          </a:solidFill>
          <a:ln w="180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ED7DD8E-30BA-1398-8B1F-9ED05A4DBC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157" y="2066743"/>
            <a:ext cx="8209984" cy="246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124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62A73EC-0BE9-3DF6-F7F5-88489F2F4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23" y="1691683"/>
            <a:ext cx="3888539" cy="3259763"/>
          </a:xfrm>
          <a:prstGeom prst="rect">
            <a:avLst/>
          </a:prstGeom>
        </p:spPr>
      </p:pic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476870" y="940530"/>
            <a:ext cx="8932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TinyViT: Fast Pretraining Distillation for Small Vision Transformers: ECCV-2022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079DCD0A-DF3C-A49C-35FA-D209095D8759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FDAA205B-0799-AF8B-C9EC-047647EFBE33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332;p30">
            <a:extLst>
              <a:ext uri="{FF2B5EF4-FFF2-40B4-BE49-F238E27FC236}">
                <a16:creationId xmlns:a16="http://schemas.microsoft.com/office/drawing/2014/main" id="{803A375C-4FDE-40AD-9836-1A216BE8D53A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A8E08B-A703-A0C2-DF8C-86AADAFF7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pic>
        <p:nvPicPr>
          <p:cNvPr id="13" name="图片 1">
            <a:extLst>
              <a:ext uri="{FF2B5EF4-FFF2-40B4-BE49-F238E27FC236}">
                <a16:creationId xmlns:a16="http://schemas.microsoft.com/office/drawing/2014/main" id="{BEC84F60-593F-51DE-D7D2-117B4E5A4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82"/>
          <a:stretch>
            <a:fillRect/>
          </a:stretch>
        </p:blipFill>
        <p:spPr bwMode="auto">
          <a:xfrm>
            <a:off x="4386236" y="1691683"/>
            <a:ext cx="4735598" cy="172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F6B4D840-3C1A-63D1-116C-3DD4D6285A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4450557"/>
              </p:ext>
            </p:extLst>
          </p:nvPr>
        </p:nvGraphicFramePr>
        <p:xfrm>
          <a:off x="228684" y="1584986"/>
          <a:ext cx="4044315" cy="28701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89046774-A19C-6B79-A87E-98CF6EE518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5457067"/>
              </p:ext>
            </p:extLst>
          </p:nvPr>
        </p:nvGraphicFramePr>
        <p:xfrm>
          <a:off x="4472738" y="3108960"/>
          <a:ext cx="4356034" cy="2235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B3ECC58F-ACE3-8750-1A99-203B4CBCE8B0}"/>
              </a:ext>
            </a:extLst>
          </p:cNvPr>
          <p:cNvSpPr txBox="1"/>
          <p:nvPr/>
        </p:nvSpPr>
        <p:spPr>
          <a:xfrm>
            <a:off x="509689" y="1958243"/>
            <a:ext cx="7838172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H</a:t>
            </a: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ow to effectively transfer the knowledge of existing </a:t>
            </a:r>
            <a:r>
              <a:rPr lang="en-US" altLang="zh-CN" sz="28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large-scale</a:t>
            </a:r>
            <a:r>
              <a:rPr lang="en-US" altLang="zh-CN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 </a:t>
            </a:r>
            <a:r>
              <a:rPr lang="en-US" altLang="zh-CN" sz="28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transformers</a:t>
            </a:r>
            <a:r>
              <a:rPr lang="en-US" altLang="zh-CN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 </a:t>
            </a: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to </a:t>
            </a:r>
            <a:r>
              <a:rPr lang="en-US" altLang="zh-CN" sz="28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small ones</a:t>
            </a: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, as well as unleash the power of </a:t>
            </a:r>
            <a:r>
              <a:rPr lang="en-US" altLang="zh-CN" sz="28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large-scale data </a:t>
            </a: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to elevate the representability of </a:t>
            </a:r>
            <a:r>
              <a:rPr lang="en-US" altLang="zh-CN" sz="28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small models</a:t>
            </a: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JetBrains Mono SemiBold" panose="02000009000000000000" pitchFamily="49" charset="0"/>
              </a:rPr>
              <a:t>?</a:t>
            </a:r>
            <a:endParaRPr lang="zh-CN" altLang="en-US" sz="1600" dirty="0">
              <a:latin typeface="等线" panose="02010600030101010101" pitchFamily="2" charset="-122"/>
              <a:ea typeface="等线" panose="02010600030101010101" pitchFamily="2" charset="-122"/>
              <a:cs typeface="JetBrains Mono SemiBold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701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62A73EC-0BE9-3DF6-F7F5-88489F2F4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099" y="3342482"/>
            <a:ext cx="2788920" cy="1320625"/>
          </a:xfrm>
          <a:prstGeom prst="rect">
            <a:avLst/>
          </a:prstGeom>
        </p:spPr>
      </p:pic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799084"/>
            <a:ext cx="84087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知识蒸馏   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Distilling the Knowledge in a Neural Network: NeurIPS-2014</a:t>
            </a:r>
          </a:p>
        </p:txBody>
      </p:sp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079DCD0A-DF3C-A49C-35FA-D209095D8759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FDAA205B-0799-AF8B-C9EC-047647EFBE33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332;p30">
            <a:extLst>
              <a:ext uri="{FF2B5EF4-FFF2-40B4-BE49-F238E27FC236}">
                <a16:creationId xmlns:a16="http://schemas.microsoft.com/office/drawing/2014/main" id="{803A375C-4FDE-40AD-9836-1A216BE8D53A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A8E08B-A703-A0C2-DF8C-86AADAFF7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pic>
        <p:nvPicPr>
          <p:cNvPr id="8" name="内容占位符 4">
            <a:extLst>
              <a:ext uri="{FF2B5EF4-FFF2-40B4-BE49-F238E27FC236}">
                <a16:creationId xmlns:a16="http://schemas.microsoft.com/office/drawing/2014/main" id="{67FE6EFB-F14E-7076-5255-E3AA2159BD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200" y="1529388"/>
            <a:ext cx="4506313" cy="16150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ADBC5D20-B676-DEE4-375A-89A667D04F03}"/>
                  </a:ext>
                </a:extLst>
              </p:cNvPr>
              <p:cNvSpPr txBox="1"/>
              <p:nvPr/>
            </p:nvSpPr>
            <p:spPr>
              <a:xfrm>
                <a:off x="5940708" y="3733544"/>
                <a:ext cx="1786579" cy="44858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𝑒𝑥𝑝</m:t>
                          </m:r>
                          <m:r>
                            <a:rPr lang="en-US" altLang="zh-CN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altLang="zh-CN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i="1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zh-CN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altLang="zh-CN" b="0" i="1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altLang="zh-CN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altLang="zh-CN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r>
                                <a:rPr lang="en-US" altLang="zh-CN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solidFill>
                                        <a:schemeClr val="accent5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en-US" altLang="zh-CN" b="0" i="1" smtClean="0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altLang="zh-CN" i="1">
                                  <a:solidFill>
                                    <a:schemeClr val="accent5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ADBC5D20-B676-DEE4-375A-89A667D04F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0708" y="3733544"/>
                <a:ext cx="1786579" cy="448584"/>
              </a:xfrm>
              <a:prstGeom prst="rect">
                <a:avLst/>
              </a:prstGeom>
              <a:blipFill>
                <a:blip r:embed="rId6"/>
                <a:stretch>
                  <a:fillRect t="-27027" b="-1202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图片 17">
            <a:extLst>
              <a:ext uri="{FF2B5EF4-FFF2-40B4-BE49-F238E27FC236}">
                <a16:creationId xmlns:a16="http://schemas.microsoft.com/office/drawing/2014/main" id="{F9900F5C-BDAA-2E70-D769-2CEBC80CE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" y="1529388"/>
            <a:ext cx="3541331" cy="3515724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D3977435-B6B4-3C3C-B324-40B363132524}"/>
              </a:ext>
            </a:extLst>
          </p:cNvPr>
          <p:cNvSpPr txBox="1"/>
          <p:nvPr/>
        </p:nvSpPr>
        <p:spPr>
          <a:xfrm>
            <a:off x="731510" y="1717589"/>
            <a:ext cx="337821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大模型对每个</a:t>
            </a:r>
            <a:r>
              <a:rPr lang="en-US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label</a:t>
            </a:r>
            <a:r>
              <a:rPr lang="zh-CN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都会给出一个概率，而</a:t>
            </a:r>
            <a:r>
              <a:rPr lang="zh-CN" altLang="en-US" sz="1600" dirty="0">
                <a:solidFill>
                  <a:schemeClr val="bg2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zh-CN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错误的</a:t>
            </a:r>
            <a:r>
              <a:rPr lang="en-US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label</a:t>
            </a:r>
            <a:r>
              <a:rPr lang="zh-CN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中，有些概率很小，另一些则比其他的高很多，比如对于一张</a:t>
            </a:r>
            <a:r>
              <a:rPr lang="zh-CN" altLang="zh-CN" sz="2400" b="1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轿车</a:t>
            </a:r>
            <a:r>
              <a:rPr lang="zh-CN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的图片，预测其是</a:t>
            </a:r>
            <a:r>
              <a:rPr lang="zh-CN" altLang="zh-CN" sz="2400" b="1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卡车</a:t>
            </a:r>
            <a:r>
              <a:rPr lang="zh-CN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的概率肯定比预测他是</a:t>
            </a:r>
            <a:r>
              <a:rPr lang="en-US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400" b="1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萝卜</a:t>
            </a:r>
            <a:r>
              <a:rPr lang="zh-CN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的概率要高，因此这些负标签其实也带有一定的信息。这些预测的概率比数据集原先的硬标签带有</a:t>
            </a:r>
            <a:r>
              <a:rPr lang="zh-CN" altLang="zh-CN" sz="2400" b="1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更多的信息</a:t>
            </a:r>
            <a:r>
              <a:rPr lang="zh-CN" altLang="zh-CN" sz="1600" dirty="0">
                <a:solidFill>
                  <a:schemeClr val="bg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sz="1200" dirty="0">
              <a:solidFill>
                <a:schemeClr val="bg2"/>
              </a:solidFill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F33F178-E2BE-97C8-CFCF-467CF089AC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464" y="1506970"/>
            <a:ext cx="8213072" cy="350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33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62A73EC-0BE9-3DF6-F7F5-88489F2F4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85" y="1759975"/>
            <a:ext cx="3282611" cy="2695572"/>
          </a:xfrm>
          <a:prstGeom prst="rect">
            <a:avLst/>
          </a:prstGeom>
        </p:spPr>
      </p:pic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43271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回到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TinyVit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079DCD0A-DF3C-A49C-35FA-D209095D8759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FDAA205B-0799-AF8B-C9EC-047647EFBE33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332;p30">
            <a:extLst>
              <a:ext uri="{FF2B5EF4-FFF2-40B4-BE49-F238E27FC236}">
                <a16:creationId xmlns:a16="http://schemas.microsoft.com/office/drawing/2014/main" id="{803A375C-4FDE-40AD-9836-1A216BE8D53A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A8E08B-A703-A0C2-DF8C-86AADAFF7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BA17007-C145-E192-C65A-3700BA68BFB0}"/>
              </a:ext>
            </a:extLst>
          </p:cNvPr>
          <p:cNvSpPr txBox="1"/>
          <p:nvPr/>
        </p:nvSpPr>
        <p:spPr>
          <a:xfrm>
            <a:off x="369516" y="1984376"/>
            <a:ext cx="304562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accent5"/>
              </a:buClr>
            </a:pPr>
            <a:r>
              <a:rPr lang="en-US" altLang="zh-CN" dirty="0">
                <a:solidFill>
                  <a:schemeClr val="accent5"/>
                </a:solidFill>
              </a:rPr>
              <a:t>     TinyViT</a:t>
            </a:r>
            <a:r>
              <a:rPr lang="zh-CN" altLang="en-US" dirty="0">
                <a:solidFill>
                  <a:schemeClr val="accent5"/>
                </a:solidFill>
              </a:rPr>
              <a:t>使用的知识蒸馏方式：</a:t>
            </a:r>
            <a:endParaRPr lang="en-US" altLang="zh-CN" dirty="0">
              <a:solidFill>
                <a:schemeClr val="accent5"/>
              </a:solidFill>
            </a:endParaRP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Ø"/>
            </a:pPr>
            <a:endParaRPr lang="en-US" altLang="zh-CN" dirty="0">
              <a:solidFill>
                <a:schemeClr val="accent5"/>
              </a:solidFill>
            </a:endParaRPr>
          </a:p>
          <a:p>
            <a:pPr>
              <a:buClr>
                <a:schemeClr val="accent5"/>
              </a:buClr>
            </a:pP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这篇文章正是使用了知识蒸馏的方法，在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ImageNet21k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上进行的预训练，具体来说，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TinyViT 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是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label-free 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的，就是不考虑原来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ImageNet21k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label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，因为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label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时常不是互斥的，比如有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chair 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furniture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这种</a:t>
            </a:r>
            <a:r>
              <a:rPr lang="en-US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label</a:t>
            </a:r>
            <a:r>
              <a:rPr lang="zh-CN" altLang="zh-CN" kern="100" dirty="0">
                <a:solidFill>
                  <a:schemeClr val="accent5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，因此直接采用教师模型生成的软标签进行训练。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E1E9AC60-569E-84AD-448B-7871CB5F2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187" y="1759975"/>
            <a:ext cx="5387798" cy="2695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7514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6893B974-909B-189D-2303-110BE9C28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6691" y="1448272"/>
            <a:ext cx="3752657" cy="324616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59CD1F3-28AD-C7C6-7F58-B0EB390B5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95" y="1448272"/>
            <a:ext cx="3752657" cy="3301767"/>
          </a:xfrm>
          <a:prstGeom prst="rect">
            <a:avLst/>
          </a:prstGeom>
        </p:spPr>
      </p:pic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69516" y="336473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/>
              <a:t>Part5.</a:t>
            </a:r>
            <a:r>
              <a:rPr lang="zh-CN" altLang="en-US" b="1" dirty="0"/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63C535-10E1-EB56-C989-694B42A40BC3}"/>
              </a:ext>
            </a:extLst>
          </p:cNvPr>
          <p:cNvSpPr txBox="1"/>
          <p:nvPr/>
        </p:nvSpPr>
        <p:spPr>
          <a:xfrm>
            <a:off x="369516" y="976571"/>
            <a:ext cx="43271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回到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TinyVit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Google Shape;332;p30">
            <a:extLst>
              <a:ext uri="{FF2B5EF4-FFF2-40B4-BE49-F238E27FC236}">
                <a16:creationId xmlns:a16="http://schemas.microsoft.com/office/drawing/2014/main" id="{079DCD0A-DF3C-A49C-35FA-D209095D8759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32;p30">
            <a:extLst>
              <a:ext uri="{FF2B5EF4-FFF2-40B4-BE49-F238E27FC236}">
                <a16:creationId xmlns:a16="http://schemas.microsoft.com/office/drawing/2014/main" id="{FDAA205B-0799-AF8B-C9EC-047647EFBE33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332;p30">
            <a:extLst>
              <a:ext uri="{FF2B5EF4-FFF2-40B4-BE49-F238E27FC236}">
                <a16:creationId xmlns:a16="http://schemas.microsoft.com/office/drawing/2014/main" id="{803A375C-4FDE-40AD-9836-1A216BE8D53A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A8E08B-A703-A0C2-DF8C-86AADAFF7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sp>
        <p:nvSpPr>
          <p:cNvPr id="2" name="内容占位符 2">
            <a:extLst>
              <a:ext uri="{FF2B5EF4-FFF2-40B4-BE49-F238E27FC236}">
                <a16:creationId xmlns:a16="http://schemas.microsoft.com/office/drawing/2014/main" id="{DB7EAF18-2FE6-6074-817B-120BC9E19095}"/>
              </a:ext>
            </a:extLst>
          </p:cNvPr>
          <p:cNvSpPr txBox="1">
            <a:spLocks/>
          </p:cNvSpPr>
          <p:nvPr/>
        </p:nvSpPr>
        <p:spPr>
          <a:xfrm>
            <a:off x="659265" y="1592754"/>
            <a:ext cx="4244079" cy="3101679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en-US" altLang="zh-CN" sz="1200" dirty="0">
                <a:solidFill>
                  <a:schemeClr val="accent5"/>
                </a:solidFill>
              </a:rPr>
              <a:t>TinyViT</a:t>
            </a:r>
            <a:r>
              <a:rPr lang="zh-CN" altLang="en-US" sz="1200" dirty="0">
                <a:solidFill>
                  <a:schemeClr val="accent5"/>
                </a:solidFill>
              </a:rPr>
              <a:t>的网络架构</a:t>
            </a:r>
            <a:endParaRPr lang="en-US" altLang="zh-CN" sz="1200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en-US" altLang="zh-CN" dirty="0">
              <a:solidFill>
                <a:schemeClr val="accent5"/>
              </a:solidFill>
            </a:endParaRPr>
          </a:p>
          <a:p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E4200DD-FE2B-AAC3-26CD-BCDA82A621D8}"/>
              </a:ext>
            </a:extLst>
          </p:cNvPr>
          <p:cNvSpPr txBox="1"/>
          <p:nvPr/>
        </p:nvSpPr>
        <p:spPr>
          <a:xfrm>
            <a:off x="4903344" y="1522005"/>
            <a:ext cx="33840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zh-CN" altLang="en-US" sz="1200" dirty="0">
                <a:solidFill>
                  <a:schemeClr val="accent5"/>
                </a:solidFill>
              </a:rPr>
              <a:t>教师模型的选择</a:t>
            </a:r>
            <a:endParaRPr lang="en-US" altLang="zh-CN" sz="1200" dirty="0">
              <a:solidFill>
                <a:schemeClr val="accent5"/>
              </a:solidFill>
            </a:endParaRP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Ø"/>
            </a:pPr>
            <a:endParaRPr lang="en-US" altLang="zh-CN" sz="1200" dirty="0">
              <a:solidFill>
                <a:schemeClr val="accent5"/>
              </a:solidFill>
            </a:endParaRPr>
          </a:p>
          <a:p>
            <a:pPr lvl="3">
              <a:buClr>
                <a:schemeClr val="accent5"/>
              </a:buClr>
            </a:pPr>
            <a:r>
              <a:rPr lang="zh-CN" altLang="en-US" sz="1200" dirty="0">
                <a:solidFill>
                  <a:schemeClr val="accent5"/>
                </a:solidFill>
              </a:rPr>
              <a:t>这篇工作尝试的教师模型参数两都在</a:t>
            </a:r>
            <a:r>
              <a:rPr lang="en-US" altLang="zh-CN" sz="1200" dirty="0">
                <a:solidFill>
                  <a:schemeClr val="accent5"/>
                </a:solidFill>
              </a:rPr>
              <a:t>TinyViT</a:t>
            </a:r>
            <a:r>
              <a:rPr lang="zh-CN" altLang="en-US" sz="1200" dirty="0">
                <a:solidFill>
                  <a:schemeClr val="accent5"/>
                </a:solidFill>
              </a:rPr>
              <a:t>的十倍以上，这些模型由于显存的限制都无法用于我们的课题，但通过知识蒸馏，</a:t>
            </a:r>
            <a:r>
              <a:rPr lang="en-US" altLang="zh-CN" sz="1200" dirty="0">
                <a:solidFill>
                  <a:schemeClr val="accent5"/>
                </a:solidFill>
              </a:rPr>
              <a:t>TinyViT</a:t>
            </a:r>
            <a:r>
              <a:rPr lang="zh-CN" altLang="en-US" sz="1200" dirty="0">
                <a:solidFill>
                  <a:schemeClr val="accent5"/>
                </a:solidFill>
              </a:rPr>
              <a:t>用十分之一的参数量给出了与大模型相近的效果，</a:t>
            </a:r>
            <a:r>
              <a:rPr lang="en-US" altLang="zh-CN" sz="1200" dirty="0">
                <a:solidFill>
                  <a:schemeClr val="accent5"/>
                </a:solidFill>
              </a:rPr>
              <a:t>21M</a:t>
            </a:r>
            <a:r>
              <a:rPr lang="zh-CN" altLang="en-US" sz="1200" dirty="0">
                <a:solidFill>
                  <a:schemeClr val="accent5"/>
                </a:solidFill>
              </a:rPr>
              <a:t>的参数量也使得</a:t>
            </a:r>
            <a:r>
              <a:rPr lang="en-US" altLang="zh-CN" sz="1200" dirty="0">
                <a:solidFill>
                  <a:schemeClr val="accent5"/>
                </a:solidFill>
              </a:rPr>
              <a:t>TinyViT</a:t>
            </a:r>
            <a:r>
              <a:rPr lang="zh-CN" altLang="en-US" sz="1200" dirty="0">
                <a:solidFill>
                  <a:schemeClr val="accent5"/>
                </a:solidFill>
              </a:rPr>
              <a:t>可以用于我们的项目。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B22DCDC-FF65-2A22-7619-F328A6255917}"/>
              </a:ext>
            </a:extLst>
          </p:cNvPr>
          <p:cNvSpPr txBox="1"/>
          <p:nvPr/>
        </p:nvSpPr>
        <p:spPr>
          <a:xfrm>
            <a:off x="694652" y="3773746"/>
            <a:ext cx="32633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accent5"/>
                </a:solidFill>
              </a:rPr>
              <a:t>MBConv</a:t>
            </a:r>
            <a:r>
              <a:rPr lang="en-US" altLang="zh-CN" sz="1200" dirty="0">
                <a:solidFill>
                  <a:schemeClr val="accent5"/>
                </a:solidFill>
              </a:rPr>
              <a:t> </a:t>
            </a:r>
            <a:r>
              <a:rPr lang="zh-CN" altLang="en-US" sz="1200" dirty="0">
                <a:solidFill>
                  <a:schemeClr val="accent5"/>
                </a:solidFill>
              </a:rPr>
              <a:t>参考的是 </a:t>
            </a:r>
            <a:r>
              <a:rPr lang="en-US" altLang="zh-CN" sz="1200" dirty="0" err="1">
                <a:solidFill>
                  <a:schemeClr val="accent5"/>
                </a:solidFill>
              </a:rPr>
              <a:t>Swin</a:t>
            </a:r>
            <a:r>
              <a:rPr lang="en-US" altLang="zh-CN" sz="1200" dirty="0">
                <a:solidFill>
                  <a:schemeClr val="accent5"/>
                </a:solidFill>
              </a:rPr>
              <a:t> Transformer</a:t>
            </a:r>
            <a:r>
              <a:rPr lang="zh-CN" altLang="en-US" sz="1200" dirty="0">
                <a:solidFill>
                  <a:schemeClr val="accent5"/>
                </a:solidFill>
              </a:rPr>
              <a:t>的滑动窗口注意力机制对样本进行一个降采样，而纯纯 </a:t>
            </a:r>
            <a:r>
              <a:rPr lang="en-US" altLang="zh-CN" sz="1200" dirty="0">
                <a:solidFill>
                  <a:schemeClr val="accent5"/>
                </a:solidFill>
              </a:rPr>
              <a:t>Transformer </a:t>
            </a:r>
            <a:r>
              <a:rPr lang="zh-CN" altLang="en-US" sz="1200" dirty="0">
                <a:solidFill>
                  <a:schemeClr val="accent5"/>
                </a:solidFill>
              </a:rPr>
              <a:t>模块则是 </a:t>
            </a:r>
            <a:r>
              <a:rPr lang="en-US" altLang="zh-CN" sz="1200" dirty="0">
                <a:solidFill>
                  <a:schemeClr val="accent5"/>
                </a:solidFill>
              </a:rPr>
              <a:t>Attention Is All You Need</a:t>
            </a:r>
            <a:r>
              <a:rPr lang="zh-CN" altLang="en-US" sz="1200" dirty="0">
                <a:solidFill>
                  <a:schemeClr val="accent5"/>
                </a:solidFill>
              </a:rPr>
              <a:t>中提出的多头注意力机制块</a:t>
            </a:r>
            <a:r>
              <a:rPr lang="zh-CN" altLang="en-US" dirty="0">
                <a:solidFill>
                  <a:schemeClr val="accent5"/>
                </a:solidFill>
              </a:rPr>
              <a:t>。</a:t>
            </a:r>
            <a:endParaRPr lang="en-US" altLang="zh-CN" dirty="0">
              <a:solidFill>
                <a:schemeClr val="accent5"/>
              </a:solidFill>
            </a:endParaRPr>
          </a:p>
          <a:p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CE0C6B6-FADD-51C5-A3CF-3FC7E787EF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69" y="1922872"/>
            <a:ext cx="3122468" cy="181382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0C7119D-D52F-689E-1231-4E72B7E6764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4"/>
          <a:stretch/>
        </p:blipFill>
        <p:spPr>
          <a:xfrm>
            <a:off x="4875262" y="3015564"/>
            <a:ext cx="3440200" cy="157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247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39"/>
          <p:cNvSpPr/>
          <p:nvPr/>
        </p:nvSpPr>
        <p:spPr>
          <a:xfrm>
            <a:off x="2199896" y="515182"/>
            <a:ext cx="4913991" cy="4436449"/>
          </a:xfrm>
          <a:custGeom>
            <a:avLst/>
            <a:gdLst/>
            <a:ahLst/>
            <a:cxnLst/>
            <a:rect l="l" t="t" r="r" b="b"/>
            <a:pathLst>
              <a:path w="74820" h="67549" extrusionOk="0">
                <a:moveTo>
                  <a:pt x="24661" y="10161"/>
                </a:moveTo>
                <a:cubicBezTo>
                  <a:pt x="24709" y="10161"/>
                  <a:pt x="24760" y="10162"/>
                  <a:pt x="24811" y="10164"/>
                </a:cubicBezTo>
                <a:cubicBezTo>
                  <a:pt x="27114" y="10265"/>
                  <a:pt x="27914" y="12565"/>
                  <a:pt x="27914" y="12565"/>
                </a:cubicBezTo>
                <a:cubicBezTo>
                  <a:pt x="28376" y="12812"/>
                  <a:pt x="28686" y="12879"/>
                  <a:pt x="28936" y="12879"/>
                </a:cubicBezTo>
                <a:cubicBezTo>
                  <a:pt x="29226" y="12879"/>
                  <a:pt x="29434" y="12789"/>
                  <a:pt x="29701" y="12789"/>
                </a:cubicBezTo>
                <a:cubicBezTo>
                  <a:pt x="29949" y="12789"/>
                  <a:pt x="30249" y="12867"/>
                  <a:pt x="30715" y="13167"/>
                </a:cubicBezTo>
                <a:cubicBezTo>
                  <a:pt x="32117" y="14068"/>
                  <a:pt x="31418" y="16270"/>
                  <a:pt x="31418" y="16270"/>
                </a:cubicBezTo>
                <a:lnTo>
                  <a:pt x="6489" y="16270"/>
                </a:lnTo>
                <a:cubicBezTo>
                  <a:pt x="6489" y="16270"/>
                  <a:pt x="10094" y="15668"/>
                  <a:pt x="10494" y="15571"/>
                </a:cubicBezTo>
                <a:cubicBezTo>
                  <a:pt x="10894" y="15470"/>
                  <a:pt x="11294" y="15171"/>
                  <a:pt x="13097" y="14269"/>
                </a:cubicBezTo>
                <a:cubicBezTo>
                  <a:pt x="13652" y="13992"/>
                  <a:pt x="14027" y="13904"/>
                  <a:pt x="14315" y="13904"/>
                </a:cubicBezTo>
                <a:cubicBezTo>
                  <a:pt x="14806" y="13904"/>
                  <a:pt x="15044" y="14159"/>
                  <a:pt x="15497" y="14159"/>
                </a:cubicBezTo>
                <a:cubicBezTo>
                  <a:pt x="15640" y="14159"/>
                  <a:pt x="15803" y="14134"/>
                  <a:pt x="16002" y="14068"/>
                </a:cubicBezTo>
                <a:cubicBezTo>
                  <a:pt x="17202" y="13668"/>
                  <a:pt x="16301" y="12565"/>
                  <a:pt x="17703" y="12165"/>
                </a:cubicBezTo>
                <a:cubicBezTo>
                  <a:pt x="17853" y="12122"/>
                  <a:pt x="17995" y="12103"/>
                  <a:pt x="18129" y="12103"/>
                </a:cubicBezTo>
                <a:cubicBezTo>
                  <a:pt x="19054" y="12103"/>
                  <a:pt x="19646" y="12996"/>
                  <a:pt x="20638" y="12996"/>
                </a:cubicBezTo>
                <a:cubicBezTo>
                  <a:pt x="20842" y="12996"/>
                  <a:pt x="21063" y="12959"/>
                  <a:pt x="21307" y="12867"/>
                </a:cubicBezTo>
                <a:cubicBezTo>
                  <a:pt x="22872" y="12279"/>
                  <a:pt x="22524" y="10161"/>
                  <a:pt x="24661" y="10161"/>
                </a:cubicBezTo>
                <a:close/>
                <a:moveTo>
                  <a:pt x="14382" y="18665"/>
                </a:moveTo>
                <a:cubicBezTo>
                  <a:pt x="14411" y="18665"/>
                  <a:pt x="14440" y="18666"/>
                  <a:pt x="14470" y="18667"/>
                </a:cubicBezTo>
                <a:cubicBezTo>
                  <a:pt x="15821" y="18727"/>
                  <a:pt x="16291" y="20077"/>
                  <a:pt x="16291" y="20077"/>
                </a:cubicBezTo>
                <a:cubicBezTo>
                  <a:pt x="16561" y="20221"/>
                  <a:pt x="16742" y="20260"/>
                  <a:pt x="16888" y="20260"/>
                </a:cubicBezTo>
                <a:cubicBezTo>
                  <a:pt x="17059" y="20260"/>
                  <a:pt x="17181" y="20206"/>
                  <a:pt x="17339" y="20206"/>
                </a:cubicBezTo>
                <a:cubicBezTo>
                  <a:pt x="17485" y="20206"/>
                  <a:pt x="17661" y="20252"/>
                  <a:pt x="17936" y="20427"/>
                </a:cubicBezTo>
                <a:cubicBezTo>
                  <a:pt x="18757" y="20957"/>
                  <a:pt x="18346" y="22251"/>
                  <a:pt x="18346" y="22251"/>
                </a:cubicBezTo>
                <a:lnTo>
                  <a:pt x="3720" y="22251"/>
                </a:lnTo>
                <a:cubicBezTo>
                  <a:pt x="3720" y="22251"/>
                  <a:pt x="5836" y="21896"/>
                  <a:pt x="6069" y="21840"/>
                </a:cubicBezTo>
                <a:cubicBezTo>
                  <a:pt x="6305" y="21781"/>
                  <a:pt x="6538" y="21604"/>
                  <a:pt x="7596" y="21075"/>
                </a:cubicBezTo>
                <a:cubicBezTo>
                  <a:pt x="7921" y="20912"/>
                  <a:pt x="8141" y="20861"/>
                  <a:pt x="8310" y="20861"/>
                </a:cubicBezTo>
                <a:cubicBezTo>
                  <a:pt x="8599" y="20861"/>
                  <a:pt x="8739" y="21011"/>
                  <a:pt x="9004" y="21011"/>
                </a:cubicBezTo>
                <a:cubicBezTo>
                  <a:pt x="9088" y="21011"/>
                  <a:pt x="9184" y="20996"/>
                  <a:pt x="9301" y="20957"/>
                </a:cubicBezTo>
                <a:cubicBezTo>
                  <a:pt x="10003" y="20724"/>
                  <a:pt x="9475" y="20077"/>
                  <a:pt x="10300" y="19840"/>
                </a:cubicBezTo>
                <a:cubicBezTo>
                  <a:pt x="10387" y="19815"/>
                  <a:pt x="10469" y="19804"/>
                  <a:pt x="10547" y="19804"/>
                </a:cubicBezTo>
                <a:cubicBezTo>
                  <a:pt x="11091" y="19804"/>
                  <a:pt x="11440" y="20330"/>
                  <a:pt x="12022" y="20330"/>
                </a:cubicBezTo>
                <a:cubicBezTo>
                  <a:pt x="12142" y="20330"/>
                  <a:pt x="12271" y="20307"/>
                  <a:pt x="12415" y="20254"/>
                </a:cubicBezTo>
                <a:cubicBezTo>
                  <a:pt x="13333" y="19907"/>
                  <a:pt x="13128" y="18665"/>
                  <a:pt x="14382" y="18665"/>
                </a:cubicBezTo>
                <a:close/>
                <a:moveTo>
                  <a:pt x="56549" y="33508"/>
                </a:moveTo>
                <a:cubicBezTo>
                  <a:pt x="56573" y="33508"/>
                  <a:pt x="56597" y="33508"/>
                  <a:pt x="56621" y="33509"/>
                </a:cubicBezTo>
                <a:cubicBezTo>
                  <a:pt x="57713" y="33558"/>
                  <a:pt x="58092" y="34647"/>
                  <a:pt x="58092" y="34647"/>
                </a:cubicBezTo>
                <a:cubicBezTo>
                  <a:pt x="58311" y="34764"/>
                  <a:pt x="58457" y="34795"/>
                  <a:pt x="58576" y="34795"/>
                </a:cubicBezTo>
                <a:cubicBezTo>
                  <a:pt x="58713" y="34795"/>
                  <a:pt x="58812" y="34753"/>
                  <a:pt x="58939" y="34753"/>
                </a:cubicBezTo>
                <a:cubicBezTo>
                  <a:pt x="59057" y="34753"/>
                  <a:pt x="59200" y="34790"/>
                  <a:pt x="59422" y="34932"/>
                </a:cubicBezTo>
                <a:cubicBezTo>
                  <a:pt x="60082" y="35361"/>
                  <a:pt x="59752" y="36404"/>
                  <a:pt x="59752" y="36404"/>
                </a:cubicBezTo>
                <a:lnTo>
                  <a:pt x="47941" y="36404"/>
                </a:lnTo>
                <a:cubicBezTo>
                  <a:pt x="47941" y="36404"/>
                  <a:pt x="49649" y="36119"/>
                  <a:pt x="49840" y="36070"/>
                </a:cubicBezTo>
                <a:cubicBezTo>
                  <a:pt x="50028" y="36025"/>
                  <a:pt x="50219" y="35882"/>
                  <a:pt x="51072" y="35454"/>
                </a:cubicBezTo>
                <a:cubicBezTo>
                  <a:pt x="51334" y="35322"/>
                  <a:pt x="51512" y="35281"/>
                  <a:pt x="51648" y="35281"/>
                </a:cubicBezTo>
                <a:cubicBezTo>
                  <a:pt x="51882" y="35281"/>
                  <a:pt x="51995" y="35403"/>
                  <a:pt x="52210" y="35403"/>
                </a:cubicBezTo>
                <a:cubicBezTo>
                  <a:pt x="52277" y="35403"/>
                  <a:pt x="52353" y="35391"/>
                  <a:pt x="52446" y="35361"/>
                </a:cubicBezTo>
                <a:cubicBezTo>
                  <a:pt x="53016" y="35169"/>
                  <a:pt x="52588" y="34647"/>
                  <a:pt x="53253" y="34460"/>
                </a:cubicBezTo>
                <a:cubicBezTo>
                  <a:pt x="53325" y="34439"/>
                  <a:pt x="53392" y="34430"/>
                  <a:pt x="53457" y="34430"/>
                </a:cubicBezTo>
                <a:cubicBezTo>
                  <a:pt x="53894" y="34430"/>
                  <a:pt x="54175" y="34851"/>
                  <a:pt x="54643" y="34851"/>
                </a:cubicBezTo>
                <a:cubicBezTo>
                  <a:pt x="54740" y="34851"/>
                  <a:pt x="54845" y="34833"/>
                  <a:pt x="54961" y="34789"/>
                </a:cubicBezTo>
                <a:cubicBezTo>
                  <a:pt x="55702" y="34511"/>
                  <a:pt x="55539" y="33508"/>
                  <a:pt x="56549" y="33508"/>
                </a:cubicBezTo>
                <a:close/>
                <a:moveTo>
                  <a:pt x="55230" y="1"/>
                </a:moveTo>
                <a:cubicBezTo>
                  <a:pt x="46630" y="1"/>
                  <a:pt x="37377" y="5159"/>
                  <a:pt x="29654" y="7276"/>
                </a:cubicBezTo>
                <a:cubicBezTo>
                  <a:pt x="23722" y="8901"/>
                  <a:pt x="17087" y="9145"/>
                  <a:pt x="11371" y="11351"/>
                </a:cubicBezTo>
                <a:cubicBezTo>
                  <a:pt x="6284" y="13317"/>
                  <a:pt x="3132" y="17919"/>
                  <a:pt x="1667" y="22703"/>
                </a:cubicBezTo>
                <a:cubicBezTo>
                  <a:pt x="331" y="27073"/>
                  <a:pt x="1" y="31944"/>
                  <a:pt x="589" y="36453"/>
                </a:cubicBezTo>
                <a:cubicBezTo>
                  <a:pt x="1831" y="45972"/>
                  <a:pt x="6823" y="55623"/>
                  <a:pt x="15644" y="60967"/>
                </a:cubicBezTo>
                <a:cubicBezTo>
                  <a:pt x="22717" y="65255"/>
                  <a:pt x="31548" y="67549"/>
                  <a:pt x="40069" y="67549"/>
                </a:cubicBezTo>
                <a:cubicBezTo>
                  <a:pt x="48978" y="67549"/>
                  <a:pt x="57549" y="65041"/>
                  <a:pt x="63419" y="59683"/>
                </a:cubicBezTo>
                <a:cubicBezTo>
                  <a:pt x="71518" y="52294"/>
                  <a:pt x="74605" y="41334"/>
                  <a:pt x="74799" y="31049"/>
                </a:cubicBezTo>
                <a:cubicBezTo>
                  <a:pt x="74817" y="30103"/>
                  <a:pt x="74820" y="29122"/>
                  <a:pt x="74807" y="28117"/>
                </a:cubicBezTo>
                <a:cubicBezTo>
                  <a:pt x="74772" y="26005"/>
                  <a:pt x="74650" y="23754"/>
                  <a:pt x="74372" y="21479"/>
                </a:cubicBezTo>
                <a:lnTo>
                  <a:pt x="59846" y="21479"/>
                </a:lnTo>
                <a:cubicBezTo>
                  <a:pt x="59846" y="21479"/>
                  <a:pt x="61961" y="21124"/>
                  <a:pt x="62198" y="21065"/>
                </a:cubicBezTo>
                <a:cubicBezTo>
                  <a:pt x="62431" y="21005"/>
                  <a:pt x="62667" y="20832"/>
                  <a:pt x="63725" y="20302"/>
                </a:cubicBezTo>
                <a:cubicBezTo>
                  <a:pt x="64051" y="20140"/>
                  <a:pt x="64271" y="20088"/>
                  <a:pt x="64439" y="20088"/>
                </a:cubicBezTo>
                <a:cubicBezTo>
                  <a:pt x="64728" y="20088"/>
                  <a:pt x="64867" y="20239"/>
                  <a:pt x="65131" y="20239"/>
                </a:cubicBezTo>
                <a:cubicBezTo>
                  <a:pt x="65214" y="20239"/>
                  <a:pt x="65310" y="20224"/>
                  <a:pt x="65426" y="20184"/>
                </a:cubicBezTo>
                <a:cubicBezTo>
                  <a:pt x="66133" y="19951"/>
                  <a:pt x="65604" y="19304"/>
                  <a:pt x="66425" y="19067"/>
                </a:cubicBezTo>
                <a:cubicBezTo>
                  <a:pt x="66513" y="19042"/>
                  <a:pt x="66595" y="19032"/>
                  <a:pt x="66674" y="19032"/>
                </a:cubicBezTo>
                <a:cubicBezTo>
                  <a:pt x="67218" y="19032"/>
                  <a:pt x="67566" y="19555"/>
                  <a:pt x="68146" y="19555"/>
                </a:cubicBezTo>
                <a:cubicBezTo>
                  <a:pt x="68266" y="19555"/>
                  <a:pt x="68396" y="19533"/>
                  <a:pt x="68541" y="19478"/>
                </a:cubicBezTo>
                <a:cubicBezTo>
                  <a:pt x="69459" y="19134"/>
                  <a:pt x="69256" y="17893"/>
                  <a:pt x="70508" y="17893"/>
                </a:cubicBezTo>
                <a:cubicBezTo>
                  <a:pt x="70537" y="17893"/>
                  <a:pt x="70566" y="17894"/>
                  <a:pt x="70597" y="17895"/>
                </a:cubicBezTo>
                <a:cubicBezTo>
                  <a:pt x="71947" y="17951"/>
                  <a:pt x="72419" y="19304"/>
                  <a:pt x="72419" y="19304"/>
                </a:cubicBezTo>
                <a:cubicBezTo>
                  <a:pt x="72690" y="19448"/>
                  <a:pt x="72871" y="19487"/>
                  <a:pt x="73017" y="19487"/>
                </a:cubicBezTo>
                <a:cubicBezTo>
                  <a:pt x="73189" y="19487"/>
                  <a:pt x="73310" y="19434"/>
                  <a:pt x="73468" y="19434"/>
                </a:cubicBezTo>
                <a:cubicBezTo>
                  <a:pt x="73613" y="19434"/>
                  <a:pt x="73789" y="19479"/>
                  <a:pt x="74062" y="19655"/>
                </a:cubicBezTo>
                <a:cubicBezTo>
                  <a:pt x="74083" y="19669"/>
                  <a:pt x="74100" y="19683"/>
                  <a:pt x="74118" y="19697"/>
                </a:cubicBezTo>
                <a:cubicBezTo>
                  <a:pt x="73036" y="12968"/>
                  <a:pt x="70399" y="6264"/>
                  <a:pt x="64292" y="2468"/>
                </a:cubicBezTo>
                <a:cubicBezTo>
                  <a:pt x="61430" y="690"/>
                  <a:pt x="58373" y="1"/>
                  <a:pt x="55230" y="1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7" name="Google Shape;1207;p39"/>
          <p:cNvGrpSpPr/>
          <p:nvPr/>
        </p:nvGrpSpPr>
        <p:grpSpPr>
          <a:xfrm>
            <a:off x="1172628" y="3235151"/>
            <a:ext cx="1673725" cy="1913974"/>
            <a:chOff x="63628" y="3235151"/>
            <a:chExt cx="1673725" cy="1913974"/>
          </a:xfrm>
        </p:grpSpPr>
        <p:sp>
          <p:nvSpPr>
            <p:cNvPr id="1208" name="Google Shape;1208;p39"/>
            <p:cNvSpPr/>
            <p:nvPr/>
          </p:nvSpPr>
          <p:spPr>
            <a:xfrm>
              <a:off x="63628" y="3677292"/>
              <a:ext cx="1302713" cy="1394596"/>
            </a:xfrm>
            <a:custGeom>
              <a:avLst/>
              <a:gdLst/>
              <a:ahLst/>
              <a:cxnLst/>
              <a:rect l="l" t="t" r="r" b="b"/>
              <a:pathLst>
                <a:path w="19835" h="21234" extrusionOk="0">
                  <a:moveTo>
                    <a:pt x="4680" y="1"/>
                  </a:moveTo>
                  <a:cubicBezTo>
                    <a:pt x="4581" y="1"/>
                    <a:pt x="4544" y="124"/>
                    <a:pt x="4592" y="397"/>
                  </a:cubicBezTo>
                  <a:cubicBezTo>
                    <a:pt x="4783" y="1479"/>
                    <a:pt x="7201" y="5028"/>
                    <a:pt x="8085" y="7017"/>
                  </a:cubicBezTo>
                  <a:cubicBezTo>
                    <a:pt x="7876" y="6746"/>
                    <a:pt x="7640" y="6454"/>
                    <a:pt x="7399" y="6169"/>
                  </a:cubicBezTo>
                  <a:cubicBezTo>
                    <a:pt x="7215" y="5838"/>
                    <a:pt x="7051" y="5473"/>
                    <a:pt x="6863" y="5188"/>
                  </a:cubicBezTo>
                  <a:cubicBezTo>
                    <a:pt x="6578" y="4750"/>
                    <a:pt x="6272" y="4321"/>
                    <a:pt x="5945" y="3911"/>
                  </a:cubicBezTo>
                  <a:cubicBezTo>
                    <a:pt x="5437" y="3271"/>
                    <a:pt x="4870" y="2665"/>
                    <a:pt x="4220" y="2161"/>
                  </a:cubicBezTo>
                  <a:cubicBezTo>
                    <a:pt x="3454" y="1562"/>
                    <a:pt x="2595" y="1135"/>
                    <a:pt x="1620" y="1051"/>
                  </a:cubicBezTo>
                  <a:cubicBezTo>
                    <a:pt x="1538" y="1043"/>
                    <a:pt x="1317" y="1023"/>
                    <a:pt x="1072" y="1023"/>
                  </a:cubicBezTo>
                  <a:cubicBezTo>
                    <a:pt x="584" y="1023"/>
                    <a:pt x="0" y="1101"/>
                    <a:pt x="225" y="1500"/>
                  </a:cubicBezTo>
                  <a:cubicBezTo>
                    <a:pt x="281" y="1597"/>
                    <a:pt x="375" y="1660"/>
                    <a:pt x="469" y="1719"/>
                  </a:cubicBezTo>
                  <a:cubicBezTo>
                    <a:pt x="1370" y="2283"/>
                    <a:pt x="2368" y="2589"/>
                    <a:pt x="3322" y="3048"/>
                  </a:cubicBezTo>
                  <a:cubicBezTo>
                    <a:pt x="4745" y="3733"/>
                    <a:pt x="6617" y="5529"/>
                    <a:pt x="7396" y="6315"/>
                  </a:cubicBezTo>
                  <a:cubicBezTo>
                    <a:pt x="7504" y="6458"/>
                    <a:pt x="7636" y="6638"/>
                    <a:pt x="7789" y="6847"/>
                  </a:cubicBezTo>
                  <a:cubicBezTo>
                    <a:pt x="6625" y="5739"/>
                    <a:pt x="4830" y="5019"/>
                    <a:pt x="3812" y="5019"/>
                  </a:cubicBezTo>
                  <a:cubicBezTo>
                    <a:pt x="3613" y="5019"/>
                    <a:pt x="3444" y="5047"/>
                    <a:pt x="3314" y="5104"/>
                  </a:cubicBezTo>
                  <a:cubicBezTo>
                    <a:pt x="2337" y="5543"/>
                    <a:pt x="4428" y="6015"/>
                    <a:pt x="6199" y="6492"/>
                  </a:cubicBezTo>
                  <a:cubicBezTo>
                    <a:pt x="7343" y="6802"/>
                    <a:pt x="8011" y="7289"/>
                    <a:pt x="8339" y="7595"/>
                  </a:cubicBezTo>
                  <a:cubicBezTo>
                    <a:pt x="8679" y="8058"/>
                    <a:pt x="9055" y="8580"/>
                    <a:pt x="9435" y="9112"/>
                  </a:cubicBezTo>
                  <a:cubicBezTo>
                    <a:pt x="9483" y="9193"/>
                    <a:pt x="9528" y="9272"/>
                    <a:pt x="9574" y="9352"/>
                  </a:cubicBezTo>
                  <a:cubicBezTo>
                    <a:pt x="9299" y="9036"/>
                    <a:pt x="8982" y="8719"/>
                    <a:pt x="8663" y="8496"/>
                  </a:cubicBezTo>
                  <a:cubicBezTo>
                    <a:pt x="8126" y="8120"/>
                    <a:pt x="7025" y="7826"/>
                    <a:pt x="6163" y="7826"/>
                  </a:cubicBezTo>
                  <a:cubicBezTo>
                    <a:pt x="5576" y="7826"/>
                    <a:pt x="5100" y="7962"/>
                    <a:pt x="4989" y="8302"/>
                  </a:cubicBezTo>
                  <a:cubicBezTo>
                    <a:pt x="4717" y="9140"/>
                    <a:pt x="6498" y="8775"/>
                    <a:pt x="8019" y="9032"/>
                  </a:cubicBezTo>
                  <a:cubicBezTo>
                    <a:pt x="9063" y="9206"/>
                    <a:pt x="9814" y="9832"/>
                    <a:pt x="10182" y="10208"/>
                  </a:cubicBezTo>
                  <a:cubicBezTo>
                    <a:pt x="10217" y="10246"/>
                    <a:pt x="10249" y="10281"/>
                    <a:pt x="10283" y="10316"/>
                  </a:cubicBezTo>
                  <a:cubicBezTo>
                    <a:pt x="10454" y="10563"/>
                    <a:pt x="10617" y="10803"/>
                    <a:pt x="10771" y="11030"/>
                  </a:cubicBezTo>
                  <a:cubicBezTo>
                    <a:pt x="11129" y="11565"/>
                    <a:pt x="11467" y="12066"/>
                    <a:pt x="11801" y="12557"/>
                  </a:cubicBezTo>
                  <a:cubicBezTo>
                    <a:pt x="11372" y="12000"/>
                    <a:pt x="10736" y="11280"/>
                    <a:pt x="10015" y="10775"/>
                  </a:cubicBezTo>
                  <a:cubicBezTo>
                    <a:pt x="9149" y="10170"/>
                    <a:pt x="8089" y="9870"/>
                    <a:pt x="7277" y="9870"/>
                  </a:cubicBezTo>
                  <a:cubicBezTo>
                    <a:pt x="6847" y="9870"/>
                    <a:pt x="6487" y="9954"/>
                    <a:pt x="6262" y="10121"/>
                  </a:cubicBezTo>
                  <a:cubicBezTo>
                    <a:pt x="5607" y="10605"/>
                    <a:pt x="8592" y="11078"/>
                    <a:pt x="10057" y="11610"/>
                  </a:cubicBezTo>
                  <a:cubicBezTo>
                    <a:pt x="11163" y="12011"/>
                    <a:pt x="11919" y="12807"/>
                    <a:pt x="12221" y="13169"/>
                  </a:cubicBezTo>
                  <a:cubicBezTo>
                    <a:pt x="12698" y="13858"/>
                    <a:pt x="13172" y="14529"/>
                    <a:pt x="13679" y="15232"/>
                  </a:cubicBezTo>
                  <a:cubicBezTo>
                    <a:pt x="13015" y="14595"/>
                    <a:pt x="12051" y="13893"/>
                    <a:pt x="11073" y="13242"/>
                  </a:cubicBezTo>
                  <a:cubicBezTo>
                    <a:pt x="10289" y="12715"/>
                    <a:pt x="9484" y="12498"/>
                    <a:pt x="8837" y="12498"/>
                  </a:cubicBezTo>
                  <a:cubicBezTo>
                    <a:pt x="8254" y="12498"/>
                    <a:pt x="7797" y="12675"/>
                    <a:pt x="7598" y="12960"/>
                  </a:cubicBezTo>
                  <a:cubicBezTo>
                    <a:pt x="7176" y="13562"/>
                    <a:pt x="8450" y="13601"/>
                    <a:pt x="10813" y="14132"/>
                  </a:cubicBezTo>
                  <a:cubicBezTo>
                    <a:pt x="12504" y="14512"/>
                    <a:pt x="13638" y="15399"/>
                    <a:pt x="14142" y="15868"/>
                  </a:cubicBezTo>
                  <a:cubicBezTo>
                    <a:pt x="14357" y="16165"/>
                    <a:pt x="14577" y="16464"/>
                    <a:pt x="14810" y="16780"/>
                  </a:cubicBezTo>
                  <a:cubicBezTo>
                    <a:pt x="15075" y="17135"/>
                    <a:pt x="15384" y="17501"/>
                    <a:pt x="15711" y="17859"/>
                  </a:cubicBezTo>
                  <a:cubicBezTo>
                    <a:pt x="15311" y="17675"/>
                    <a:pt x="14723" y="17410"/>
                    <a:pt x="14069" y="17125"/>
                  </a:cubicBezTo>
                  <a:cubicBezTo>
                    <a:pt x="13339" y="16804"/>
                    <a:pt x="12632" y="16460"/>
                    <a:pt x="11961" y="16032"/>
                  </a:cubicBezTo>
                  <a:cubicBezTo>
                    <a:pt x="11376" y="15664"/>
                    <a:pt x="10643" y="15277"/>
                    <a:pt x="9921" y="15277"/>
                  </a:cubicBezTo>
                  <a:cubicBezTo>
                    <a:pt x="9680" y="15277"/>
                    <a:pt x="9441" y="15319"/>
                    <a:pt x="9209" y="15420"/>
                  </a:cubicBezTo>
                  <a:cubicBezTo>
                    <a:pt x="8896" y="15555"/>
                    <a:pt x="8759" y="15817"/>
                    <a:pt x="8899" y="16133"/>
                  </a:cubicBezTo>
                  <a:cubicBezTo>
                    <a:pt x="8982" y="16328"/>
                    <a:pt x="9167" y="16460"/>
                    <a:pt x="9351" y="16565"/>
                  </a:cubicBezTo>
                  <a:cubicBezTo>
                    <a:pt x="10370" y="17138"/>
                    <a:pt x="11648" y="17299"/>
                    <a:pt x="12775" y="17564"/>
                  </a:cubicBezTo>
                  <a:cubicBezTo>
                    <a:pt x="14166" y="17887"/>
                    <a:pt x="15356" y="18029"/>
                    <a:pt x="15913" y="18081"/>
                  </a:cubicBezTo>
                  <a:cubicBezTo>
                    <a:pt x="16219" y="18405"/>
                    <a:pt x="16536" y="18725"/>
                    <a:pt x="16849" y="19031"/>
                  </a:cubicBezTo>
                  <a:cubicBezTo>
                    <a:pt x="16772" y="19041"/>
                    <a:pt x="16637" y="19067"/>
                    <a:pt x="16372" y="19115"/>
                  </a:cubicBezTo>
                  <a:cubicBezTo>
                    <a:pt x="16339" y="19121"/>
                    <a:pt x="16299" y="19123"/>
                    <a:pt x="16253" y="19123"/>
                  </a:cubicBezTo>
                  <a:cubicBezTo>
                    <a:pt x="15499" y="19123"/>
                    <a:pt x="13009" y="18419"/>
                    <a:pt x="11738" y="18248"/>
                  </a:cubicBezTo>
                  <a:cubicBezTo>
                    <a:pt x="11614" y="18231"/>
                    <a:pt x="11492" y="18223"/>
                    <a:pt x="11374" y="18223"/>
                  </a:cubicBezTo>
                  <a:cubicBezTo>
                    <a:pt x="10203" y="18223"/>
                    <a:pt x="9412" y="18997"/>
                    <a:pt x="10743" y="19480"/>
                  </a:cubicBezTo>
                  <a:cubicBezTo>
                    <a:pt x="11143" y="19625"/>
                    <a:pt x="11709" y="19677"/>
                    <a:pt x="12319" y="19677"/>
                  </a:cubicBezTo>
                  <a:cubicBezTo>
                    <a:pt x="13940" y="19677"/>
                    <a:pt x="15878" y="19306"/>
                    <a:pt x="15878" y="19306"/>
                  </a:cubicBezTo>
                  <a:lnTo>
                    <a:pt x="16939" y="19118"/>
                  </a:lnTo>
                  <a:cubicBezTo>
                    <a:pt x="18188" y="20315"/>
                    <a:pt x="19340" y="21233"/>
                    <a:pt x="19340" y="21233"/>
                  </a:cubicBezTo>
                  <a:lnTo>
                    <a:pt x="19834" y="20910"/>
                  </a:lnTo>
                  <a:cubicBezTo>
                    <a:pt x="19834" y="20910"/>
                    <a:pt x="18825" y="20618"/>
                    <a:pt x="17138" y="18993"/>
                  </a:cubicBezTo>
                  <a:cubicBezTo>
                    <a:pt x="17117" y="18868"/>
                    <a:pt x="17092" y="18593"/>
                    <a:pt x="17130" y="18029"/>
                  </a:cubicBezTo>
                  <a:cubicBezTo>
                    <a:pt x="17256" y="16228"/>
                    <a:pt x="18766" y="14198"/>
                    <a:pt x="17639" y="12438"/>
                  </a:cubicBezTo>
                  <a:cubicBezTo>
                    <a:pt x="17469" y="12177"/>
                    <a:pt x="17181" y="11987"/>
                    <a:pt x="16906" y="11987"/>
                  </a:cubicBezTo>
                  <a:cubicBezTo>
                    <a:pt x="16733" y="11987"/>
                    <a:pt x="16567" y="12062"/>
                    <a:pt x="16438" y="12240"/>
                  </a:cubicBezTo>
                  <a:cubicBezTo>
                    <a:pt x="16194" y="12570"/>
                    <a:pt x="16205" y="13134"/>
                    <a:pt x="16274" y="13520"/>
                  </a:cubicBezTo>
                  <a:cubicBezTo>
                    <a:pt x="16512" y="14800"/>
                    <a:pt x="16908" y="15939"/>
                    <a:pt x="16800" y="17267"/>
                  </a:cubicBezTo>
                  <a:cubicBezTo>
                    <a:pt x="16796" y="17326"/>
                    <a:pt x="16793" y="18221"/>
                    <a:pt x="16846" y="18704"/>
                  </a:cubicBezTo>
                  <a:cubicBezTo>
                    <a:pt x="16619" y="18474"/>
                    <a:pt x="16379" y="18221"/>
                    <a:pt x="16128" y="17943"/>
                  </a:cubicBezTo>
                  <a:cubicBezTo>
                    <a:pt x="15927" y="17438"/>
                    <a:pt x="15760" y="16912"/>
                    <a:pt x="15642" y="16384"/>
                  </a:cubicBezTo>
                  <a:cubicBezTo>
                    <a:pt x="15328" y="14975"/>
                    <a:pt x="15677" y="13485"/>
                    <a:pt x="15450" y="12048"/>
                  </a:cubicBezTo>
                  <a:cubicBezTo>
                    <a:pt x="15400" y="11734"/>
                    <a:pt x="15040" y="11108"/>
                    <a:pt x="14713" y="11108"/>
                  </a:cubicBezTo>
                  <a:cubicBezTo>
                    <a:pt x="14583" y="11108"/>
                    <a:pt x="14459" y="11206"/>
                    <a:pt x="14361" y="11460"/>
                  </a:cubicBezTo>
                  <a:cubicBezTo>
                    <a:pt x="14208" y="11865"/>
                    <a:pt x="14392" y="12623"/>
                    <a:pt x="14413" y="13047"/>
                  </a:cubicBezTo>
                  <a:cubicBezTo>
                    <a:pt x="14479" y="14254"/>
                    <a:pt x="14587" y="15518"/>
                    <a:pt x="15050" y="16648"/>
                  </a:cubicBezTo>
                  <a:cubicBezTo>
                    <a:pt x="14980" y="16562"/>
                    <a:pt x="14914" y="16474"/>
                    <a:pt x="14848" y="16390"/>
                  </a:cubicBezTo>
                  <a:cubicBezTo>
                    <a:pt x="14737" y="16077"/>
                    <a:pt x="14236" y="14644"/>
                    <a:pt x="13930" y="12929"/>
                  </a:cubicBezTo>
                  <a:cubicBezTo>
                    <a:pt x="13585" y="10984"/>
                    <a:pt x="13665" y="9339"/>
                    <a:pt x="13042" y="8813"/>
                  </a:cubicBezTo>
                  <a:cubicBezTo>
                    <a:pt x="12979" y="8759"/>
                    <a:pt x="12922" y="8734"/>
                    <a:pt x="12872" y="8734"/>
                  </a:cubicBezTo>
                  <a:cubicBezTo>
                    <a:pt x="12432" y="8734"/>
                    <a:pt x="12494" y="10684"/>
                    <a:pt x="12997" y="12724"/>
                  </a:cubicBezTo>
                  <a:cubicBezTo>
                    <a:pt x="13310" y="13986"/>
                    <a:pt x="13853" y="14999"/>
                    <a:pt x="14274" y="15646"/>
                  </a:cubicBezTo>
                  <a:cubicBezTo>
                    <a:pt x="13617" y="14787"/>
                    <a:pt x="12959" y="13906"/>
                    <a:pt x="12337" y="13055"/>
                  </a:cubicBezTo>
                  <a:cubicBezTo>
                    <a:pt x="12058" y="12591"/>
                    <a:pt x="11372" y="11335"/>
                    <a:pt x="11296" y="9968"/>
                  </a:cubicBezTo>
                  <a:cubicBezTo>
                    <a:pt x="11202" y="8242"/>
                    <a:pt x="11112" y="6837"/>
                    <a:pt x="10325" y="5974"/>
                  </a:cubicBezTo>
                  <a:cubicBezTo>
                    <a:pt x="10095" y="5721"/>
                    <a:pt x="9929" y="5598"/>
                    <a:pt x="9823" y="5598"/>
                  </a:cubicBezTo>
                  <a:cubicBezTo>
                    <a:pt x="9569" y="5598"/>
                    <a:pt x="9672" y="6321"/>
                    <a:pt x="10103" y="7700"/>
                  </a:cubicBezTo>
                  <a:cubicBezTo>
                    <a:pt x="10524" y="9039"/>
                    <a:pt x="11021" y="10834"/>
                    <a:pt x="11606" y="12045"/>
                  </a:cubicBezTo>
                  <a:cubicBezTo>
                    <a:pt x="11118" y="11374"/>
                    <a:pt x="10662" y="10733"/>
                    <a:pt x="10252" y="10153"/>
                  </a:cubicBezTo>
                  <a:cubicBezTo>
                    <a:pt x="9984" y="9554"/>
                    <a:pt x="9326" y="8006"/>
                    <a:pt x="9132" y="6670"/>
                  </a:cubicBezTo>
                  <a:cubicBezTo>
                    <a:pt x="8925" y="5269"/>
                    <a:pt x="8672" y="4415"/>
                    <a:pt x="8340" y="4415"/>
                  </a:cubicBezTo>
                  <a:cubicBezTo>
                    <a:pt x="8270" y="4415"/>
                    <a:pt x="8197" y="4452"/>
                    <a:pt x="8120" y="4530"/>
                  </a:cubicBezTo>
                  <a:cubicBezTo>
                    <a:pt x="7807" y="4840"/>
                    <a:pt x="8339" y="6903"/>
                    <a:pt x="9159" y="8583"/>
                  </a:cubicBezTo>
                  <a:cubicBezTo>
                    <a:pt x="8819" y="8086"/>
                    <a:pt x="8558" y="7703"/>
                    <a:pt x="8408" y="7477"/>
                  </a:cubicBezTo>
                  <a:cubicBezTo>
                    <a:pt x="8342" y="7372"/>
                    <a:pt x="8266" y="7265"/>
                    <a:pt x="8182" y="7150"/>
                  </a:cubicBezTo>
                  <a:cubicBezTo>
                    <a:pt x="7990" y="6468"/>
                    <a:pt x="7507" y="4864"/>
                    <a:pt x="6763" y="3125"/>
                  </a:cubicBezTo>
                  <a:cubicBezTo>
                    <a:pt x="6003" y="1356"/>
                    <a:pt x="5007" y="1"/>
                    <a:pt x="468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992899" y="3235151"/>
              <a:ext cx="675887" cy="1824652"/>
            </a:xfrm>
            <a:custGeom>
              <a:avLst/>
              <a:gdLst/>
              <a:ahLst/>
              <a:cxnLst/>
              <a:rect l="l" t="t" r="r" b="b"/>
              <a:pathLst>
                <a:path w="10291" h="27782" extrusionOk="0">
                  <a:moveTo>
                    <a:pt x="5167" y="0"/>
                  </a:moveTo>
                  <a:cubicBezTo>
                    <a:pt x="5063" y="0"/>
                    <a:pt x="4983" y="60"/>
                    <a:pt x="4947" y="212"/>
                  </a:cubicBezTo>
                  <a:cubicBezTo>
                    <a:pt x="4923" y="320"/>
                    <a:pt x="4947" y="431"/>
                    <a:pt x="4975" y="540"/>
                  </a:cubicBezTo>
                  <a:cubicBezTo>
                    <a:pt x="5250" y="1566"/>
                    <a:pt x="5769" y="2470"/>
                    <a:pt x="6151" y="3455"/>
                  </a:cubicBezTo>
                  <a:cubicBezTo>
                    <a:pt x="6725" y="4927"/>
                    <a:pt x="6867" y="7519"/>
                    <a:pt x="6902" y="8625"/>
                  </a:cubicBezTo>
                  <a:cubicBezTo>
                    <a:pt x="6882" y="8802"/>
                    <a:pt x="6857" y="9025"/>
                    <a:pt x="6826" y="9282"/>
                  </a:cubicBezTo>
                  <a:cubicBezTo>
                    <a:pt x="6715" y="7362"/>
                    <a:pt x="5563" y="5237"/>
                    <a:pt x="4746" y="4958"/>
                  </a:cubicBezTo>
                  <a:cubicBezTo>
                    <a:pt x="4658" y="4928"/>
                    <a:pt x="4588" y="4914"/>
                    <a:pt x="4532" y="4914"/>
                  </a:cubicBezTo>
                  <a:cubicBezTo>
                    <a:pt x="3938" y="4914"/>
                    <a:pt x="5017" y="6515"/>
                    <a:pt x="5904" y="7940"/>
                  </a:cubicBezTo>
                  <a:cubicBezTo>
                    <a:pt x="6530" y="8945"/>
                    <a:pt x="6687" y="9759"/>
                    <a:pt x="6718" y="10205"/>
                  </a:cubicBezTo>
                  <a:cubicBezTo>
                    <a:pt x="6649" y="10775"/>
                    <a:pt x="6568" y="11416"/>
                    <a:pt x="6485" y="12063"/>
                  </a:cubicBezTo>
                  <a:cubicBezTo>
                    <a:pt x="6461" y="12153"/>
                    <a:pt x="6440" y="12243"/>
                    <a:pt x="6422" y="12330"/>
                  </a:cubicBezTo>
                  <a:cubicBezTo>
                    <a:pt x="6437" y="11912"/>
                    <a:pt x="6422" y="11464"/>
                    <a:pt x="6339" y="11082"/>
                  </a:cubicBezTo>
                  <a:cubicBezTo>
                    <a:pt x="6131" y="10107"/>
                    <a:pt x="4837" y="8375"/>
                    <a:pt x="4022" y="8375"/>
                  </a:cubicBezTo>
                  <a:cubicBezTo>
                    <a:pt x="3937" y="8375"/>
                    <a:pt x="3858" y="8394"/>
                    <a:pt x="3785" y="8434"/>
                  </a:cubicBezTo>
                  <a:cubicBezTo>
                    <a:pt x="3013" y="8861"/>
                    <a:pt x="4568" y="9808"/>
                    <a:pt x="5504" y="11036"/>
                  </a:cubicBezTo>
                  <a:cubicBezTo>
                    <a:pt x="6144" y="11875"/>
                    <a:pt x="6270" y="12845"/>
                    <a:pt x="6283" y="13370"/>
                  </a:cubicBezTo>
                  <a:cubicBezTo>
                    <a:pt x="6280" y="13423"/>
                    <a:pt x="6280" y="13471"/>
                    <a:pt x="6280" y="13520"/>
                  </a:cubicBezTo>
                  <a:cubicBezTo>
                    <a:pt x="6238" y="13816"/>
                    <a:pt x="6193" y="14101"/>
                    <a:pt x="6148" y="14372"/>
                  </a:cubicBezTo>
                  <a:cubicBezTo>
                    <a:pt x="6047" y="15009"/>
                    <a:pt x="5953" y="15607"/>
                    <a:pt x="5862" y="16192"/>
                  </a:cubicBezTo>
                  <a:cubicBezTo>
                    <a:pt x="5928" y="15493"/>
                    <a:pt x="5956" y="14533"/>
                    <a:pt x="5772" y="13673"/>
                  </a:cubicBezTo>
                  <a:cubicBezTo>
                    <a:pt x="5438" y="12090"/>
                    <a:pt x="4283" y="10723"/>
                    <a:pt x="3476" y="10632"/>
                  </a:cubicBezTo>
                  <a:cubicBezTo>
                    <a:pt x="3461" y="10631"/>
                    <a:pt x="3447" y="10630"/>
                    <a:pt x="3434" y="10630"/>
                  </a:cubicBezTo>
                  <a:cubicBezTo>
                    <a:pt x="2736" y="10630"/>
                    <a:pt x="4539" y="12951"/>
                    <a:pt x="5232" y="14313"/>
                  </a:cubicBezTo>
                  <a:cubicBezTo>
                    <a:pt x="5769" y="15361"/>
                    <a:pt x="5779" y="16457"/>
                    <a:pt x="5751" y="16930"/>
                  </a:cubicBezTo>
                  <a:cubicBezTo>
                    <a:pt x="5629" y="17757"/>
                    <a:pt x="5518" y="18568"/>
                    <a:pt x="5406" y="19427"/>
                  </a:cubicBezTo>
                  <a:cubicBezTo>
                    <a:pt x="5358" y="18509"/>
                    <a:pt x="5131" y="17340"/>
                    <a:pt x="4863" y="16199"/>
                  </a:cubicBezTo>
                  <a:cubicBezTo>
                    <a:pt x="4481" y="14563"/>
                    <a:pt x="3392" y="13603"/>
                    <a:pt x="2666" y="13603"/>
                  </a:cubicBezTo>
                  <a:cubicBezTo>
                    <a:pt x="2614" y="13603"/>
                    <a:pt x="2563" y="13608"/>
                    <a:pt x="2515" y="13618"/>
                  </a:cubicBezTo>
                  <a:cubicBezTo>
                    <a:pt x="1795" y="13770"/>
                    <a:pt x="2700" y="14668"/>
                    <a:pt x="4063" y="16669"/>
                  </a:cubicBezTo>
                  <a:cubicBezTo>
                    <a:pt x="5041" y="18102"/>
                    <a:pt x="5264" y="19522"/>
                    <a:pt x="5313" y="20211"/>
                  </a:cubicBezTo>
                  <a:cubicBezTo>
                    <a:pt x="5268" y="20572"/>
                    <a:pt x="5226" y="20945"/>
                    <a:pt x="5181" y="21335"/>
                  </a:cubicBezTo>
                  <a:cubicBezTo>
                    <a:pt x="5131" y="21776"/>
                    <a:pt x="5107" y="22250"/>
                    <a:pt x="5101" y="22737"/>
                  </a:cubicBezTo>
                  <a:cubicBezTo>
                    <a:pt x="4934" y="22329"/>
                    <a:pt x="4686" y="21735"/>
                    <a:pt x="4401" y="21081"/>
                  </a:cubicBezTo>
                  <a:cubicBezTo>
                    <a:pt x="4088" y="20346"/>
                    <a:pt x="3806" y="19612"/>
                    <a:pt x="3604" y="18843"/>
                  </a:cubicBezTo>
                  <a:cubicBezTo>
                    <a:pt x="3375" y="17953"/>
                    <a:pt x="2971" y="16856"/>
                    <a:pt x="2014" y="16516"/>
                  </a:cubicBezTo>
                  <a:cubicBezTo>
                    <a:pt x="1929" y="16485"/>
                    <a:pt x="1846" y="16470"/>
                    <a:pt x="1769" y="16470"/>
                  </a:cubicBezTo>
                  <a:cubicBezTo>
                    <a:pt x="1555" y="16470"/>
                    <a:pt x="1382" y="16588"/>
                    <a:pt x="1298" y="16829"/>
                  </a:cubicBezTo>
                  <a:cubicBezTo>
                    <a:pt x="1228" y="17027"/>
                    <a:pt x="1273" y="17246"/>
                    <a:pt x="1336" y="17449"/>
                  </a:cubicBezTo>
                  <a:cubicBezTo>
                    <a:pt x="1687" y="18565"/>
                    <a:pt x="2512" y="19557"/>
                    <a:pt x="3156" y="20517"/>
                  </a:cubicBezTo>
                  <a:cubicBezTo>
                    <a:pt x="3952" y="21703"/>
                    <a:pt x="4728" y="22618"/>
                    <a:pt x="5097" y="23035"/>
                  </a:cubicBezTo>
                  <a:cubicBezTo>
                    <a:pt x="5097" y="23485"/>
                    <a:pt x="5111" y="23933"/>
                    <a:pt x="5135" y="24368"/>
                  </a:cubicBezTo>
                  <a:cubicBezTo>
                    <a:pt x="5069" y="24326"/>
                    <a:pt x="4951" y="24250"/>
                    <a:pt x="4728" y="24108"/>
                  </a:cubicBezTo>
                  <a:cubicBezTo>
                    <a:pt x="4248" y="23795"/>
                    <a:pt x="2793" y="21365"/>
                    <a:pt x="1931" y="20308"/>
                  </a:cubicBezTo>
                  <a:cubicBezTo>
                    <a:pt x="1509" y="19793"/>
                    <a:pt x="957" y="19503"/>
                    <a:pt x="584" y="19503"/>
                  </a:cubicBezTo>
                  <a:cubicBezTo>
                    <a:pt x="194" y="19503"/>
                    <a:pt x="1" y="19821"/>
                    <a:pt x="362" y="20530"/>
                  </a:cubicBezTo>
                  <a:cubicBezTo>
                    <a:pt x="1072" y="21919"/>
                    <a:pt x="4237" y="23909"/>
                    <a:pt x="4237" y="23909"/>
                  </a:cubicBezTo>
                  <a:lnTo>
                    <a:pt x="5139" y="24497"/>
                  </a:lnTo>
                  <a:cubicBezTo>
                    <a:pt x="5236" y="26223"/>
                    <a:pt x="5452" y="27681"/>
                    <a:pt x="5452" y="27681"/>
                  </a:cubicBezTo>
                  <a:lnTo>
                    <a:pt x="6032" y="27782"/>
                  </a:lnTo>
                  <a:cubicBezTo>
                    <a:pt x="6032" y="27782"/>
                    <a:pt x="5494" y="26880"/>
                    <a:pt x="5369" y="24538"/>
                  </a:cubicBezTo>
                  <a:cubicBezTo>
                    <a:pt x="5438" y="24434"/>
                    <a:pt x="5608" y="24215"/>
                    <a:pt x="6022" y="23832"/>
                  </a:cubicBezTo>
                  <a:cubicBezTo>
                    <a:pt x="7344" y="22597"/>
                    <a:pt x="9832" y="22149"/>
                    <a:pt x="10207" y="20092"/>
                  </a:cubicBezTo>
                  <a:cubicBezTo>
                    <a:pt x="10291" y="19635"/>
                    <a:pt x="10069" y="19112"/>
                    <a:pt x="9599" y="19112"/>
                  </a:cubicBezTo>
                  <a:cubicBezTo>
                    <a:pt x="9557" y="19112"/>
                    <a:pt x="9513" y="19116"/>
                    <a:pt x="9467" y="19125"/>
                  </a:cubicBezTo>
                  <a:cubicBezTo>
                    <a:pt x="9063" y="19202"/>
                    <a:pt x="8684" y="19623"/>
                    <a:pt x="8475" y="19949"/>
                  </a:cubicBezTo>
                  <a:cubicBezTo>
                    <a:pt x="7776" y="21049"/>
                    <a:pt x="7289" y="22149"/>
                    <a:pt x="6300" y="23046"/>
                  </a:cubicBezTo>
                  <a:cubicBezTo>
                    <a:pt x="6255" y="23088"/>
                    <a:pt x="5647" y="23739"/>
                    <a:pt x="5354" y="24132"/>
                  </a:cubicBezTo>
                  <a:cubicBezTo>
                    <a:pt x="5344" y="23808"/>
                    <a:pt x="5340" y="23456"/>
                    <a:pt x="5351" y="23085"/>
                  </a:cubicBezTo>
                  <a:cubicBezTo>
                    <a:pt x="5546" y="22576"/>
                    <a:pt x="5782" y="22079"/>
                    <a:pt x="6057" y="21613"/>
                  </a:cubicBezTo>
                  <a:cubicBezTo>
                    <a:pt x="6791" y="20367"/>
                    <a:pt x="8061" y="19515"/>
                    <a:pt x="8876" y="18311"/>
                  </a:cubicBezTo>
                  <a:cubicBezTo>
                    <a:pt x="9090" y="17995"/>
                    <a:pt x="9281" y="17054"/>
                    <a:pt x="8792" y="17054"/>
                  </a:cubicBezTo>
                  <a:cubicBezTo>
                    <a:pt x="8709" y="17054"/>
                    <a:pt x="8607" y="17081"/>
                    <a:pt x="8482" y="17142"/>
                  </a:cubicBezTo>
                  <a:cubicBezTo>
                    <a:pt x="8096" y="17330"/>
                    <a:pt x="7710" y="18008"/>
                    <a:pt x="7435" y="18335"/>
                  </a:cubicBezTo>
                  <a:cubicBezTo>
                    <a:pt x="6659" y="19260"/>
                    <a:pt x="5876" y="20256"/>
                    <a:pt x="5445" y="21401"/>
                  </a:cubicBezTo>
                  <a:cubicBezTo>
                    <a:pt x="5455" y="21293"/>
                    <a:pt x="5462" y="21185"/>
                    <a:pt x="5473" y="21073"/>
                  </a:cubicBezTo>
                  <a:cubicBezTo>
                    <a:pt x="5605" y="20771"/>
                    <a:pt x="6217" y="19379"/>
                    <a:pt x="7164" y="17918"/>
                  </a:cubicBezTo>
                  <a:cubicBezTo>
                    <a:pt x="8238" y="16265"/>
                    <a:pt x="9422" y="15111"/>
                    <a:pt x="9324" y="14306"/>
                  </a:cubicBezTo>
                  <a:cubicBezTo>
                    <a:pt x="9306" y="14160"/>
                    <a:pt x="9243" y="14092"/>
                    <a:pt x="9146" y="14092"/>
                  </a:cubicBezTo>
                  <a:cubicBezTo>
                    <a:pt x="8706" y="14092"/>
                    <a:pt x="7557" y="15461"/>
                    <a:pt x="6621" y="17131"/>
                  </a:cubicBezTo>
                  <a:cubicBezTo>
                    <a:pt x="5987" y="18269"/>
                    <a:pt x="5695" y="19379"/>
                    <a:pt x="5560" y="20141"/>
                  </a:cubicBezTo>
                  <a:cubicBezTo>
                    <a:pt x="5668" y="19063"/>
                    <a:pt x="5789" y="17970"/>
                    <a:pt x="5915" y="16922"/>
                  </a:cubicBezTo>
                  <a:cubicBezTo>
                    <a:pt x="6026" y="16394"/>
                    <a:pt x="6381" y="15006"/>
                    <a:pt x="7261" y="13955"/>
                  </a:cubicBezTo>
                  <a:cubicBezTo>
                    <a:pt x="8367" y="12633"/>
                    <a:pt x="9261" y="11541"/>
                    <a:pt x="9276" y="10375"/>
                  </a:cubicBezTo>
                  <a:cubicBezTo>
                    <a:pt x="9281" y="9940"/>
                    <a:pt x="9219" y="9727"/>
                    <a:pt x="9093" y="9727"/>
                  </a:cubicBezTo>
                  <a:cubicBezTo>
                    <a:pt x="8882" y="9727"/>
                    <a:pt x="8491" y="10330"/>
                    <a:pt x="7936" y="11485"/>
                  </a:cubicBezTo>
                  <a:cubicBezTo>
                    <a:pt x="7327" y="12747"/>
                    <a:pt x="6467" y="14401"/>
                    <a:pt x="6067" y="15687"/>
                  </a:cubicBezTo>
                  <a:cubicBezTo>
                    <a:pt x="6172" y="14863"/>
                    <a:pt x="6276" y="14083"/>
                    <a:pt x="6374" y="13381"/>
                  </a:cubicBezTo>
                  <a:cubicBezTo>
                    <a:pt x="6583" y="12758"/>
                    <a:pt x="7156" y="11178"/>
                    <a:pt x="7925" y="10069"/>
                  </a:cubicBezTo>
                  <a:cubicBezTo>
                    <a:pt x="8890" y="8679"/>
                    <a:pt x="9272" y="7814"/>
                    <a:pt x="8675" y="7814"/>
                  </a:cubicBezTo>
                  <a:cubicBezTo>
                    <a:pt x="8666" y="7814"/>
                    <a:pt x="8658" y="7814"/>
                    <a:pt x="8649" y="7814"/>
                  </a:cubicBezTo>
                  <a:cubicBezTo>
                    <a:pt x="8208" y="7828"/>
                    <a:pt x="7191" y="9696"/>
                    <a:pt x="6645" y="11485"/>
                  </a:cubicBezTo>
                  <a:cubicBezTo>
                    <a:pt x="6732" y="10890"/>
                    <a:pt x="6805" y="10434"/>
                    <a:pt x="6851" y="10166"/>
                  </a:cubicBezTo>
                  <a:cubicBezTo>
                    <a:pt x="6872" y="10045"/>
                    <a:pt x="6888" y="9913"/>
                    <a:pt x="6906" y="9773"/>
                  </a:cubicBezTo>
                  <a:cubicBezTo>
                    <a:pt x="7230" y="9144"/>
                    <a:pt x="7974" y="7641"/>
                    <a:pt x="8614" y="5859"/>
                  </a:cubicBezTo>
                  <a:cubicBezTo>
                    <a:pt x="9318" y="3911"/>
                    <a:pt x="9490" y="2130"/>
                    <a:pt x="9163" y="2130"/>
                  </a:cubicBezTo>
                  <a:cubicBezTo>
                    <a:pt x="9094" y="2130"/>
                    <a:pt x="9002" y="2209"/>
                    <a:pt x="8889" y="2383"/>
                  </a:cubicBezTo>
                  <a:cubicBezTo>
                    <a:pt x="8291" y="3309"/>
                    <a:pt x="7636" y="7550"/>
                    <a:pt x="6923" y="9610"/>
                  </a:cubicBezTo>
                  <a:cubicBezTo>
                    <a:pt x="6958" y="9269"/>
                    <a:pt x="6986" y="8893"/>
                    <a:pt x="7004" y="8521"/>
                  </a:cubicBezTo>
                  <a:cubicBezTo>
                    <a:pt x="7094" y="8152"/>
                    <a:pt x="7226" y="7773"/>
                    <a:pt x="7282" y="7439"/>
                  </a:cubicBezTo>
                  <a:cubicBezTo>
                    <a:pt x="7373" y="6920"/>
                    <a:pt x="7442" y="6401"/>
                    <a:pt x="7484" y="5876"/>
                  </a:cubicBezTo>
                  <a:cubicBezTo>
                    <a:pt x="7546" y="5062"/>
                    <a:pt x="7543" y="4235"/>
                    <a:pt x="7414" y="3424"/>
                  </a:cubicBezTo>
                  <a:cubicBezTo>
                    <a:pt x="7261" y="2460"/>
                    <a:pt x="6927" y="1563"/>
                    <a:pt x="6273" y="835"/>
                  </a:cubicBezTo>
                  <a:cubicBezTo>
                    <a:pt x="6146" y="693"/>
                    <a:pt x="5520" y="0"/>
                    <a:pt x="5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921113" y="4947692"/>
              <a:ext cx="816240" cy="201433"/>
            </a:xfrm>
            <a:custGeom>
              <a:avLst/>
              <a:gdLst/>
              <a:ahLst/>
              <a:cxnLst/>
              <a:rect l="l" t="t" r="r" b="b"/>
              <a:pathLst>
                <a:path w="12428" h="3067" extrusionOk="0">
                  <a:moveTo>
                    <a:pt x="8804" y="1"/>
                  </a:moveTo>
                  <a:cubicBezTo>
                    <a:pt x="8351" y="1"/>
                    <a:pt x="7700" y="1581"/>
                    <a:pt x="7700" y="1581"/>
                  </a:cubicBezTo>
                  <a:cubicBezTo>
                    <a:pt x="7700" y="1581"/>
                    <a:pt x="7429" y="771"/>
                    <a:pt x="7160" y="228"/>
                  </a:cubicBezTo>
                  <a:cubicBezTo>
                    <a:pt x="7127" y="161"/>
                    <a:pt x="7092" y="132"/>
                    <a:pt x="7058" y="132"/>
                  </a:cubicBezTo>
                  <a:cubicBezTo>
                    <a:pt x="6809" y="132"/>
                    <a:pt x="6545" y="1606"/>
                    <a:pt x="6545" y="1606"/>
                  </a:cubicBezTo>
                  <a:cubicBezTo>
                    <a:pt x="6545" y="1606"/>
                    <a:pt x="5675" y="92"/>
                    <a:pt x="5132" y="92"/>
                  </a:cubicBezTo>
                  <a:cubicBezTo>
                    <a:pt x="4593" y="92"/>
                    <a:pt x="4864" y="1445"/>
                    <a:pt x="4864" y="1445"/>
                  </a:cubicBezTo>
                  <a:cubicBezTo>
                    <a:pt x="4864" y="1445"/>
                    <a:pt x="3918" y="771"/>
                    <a:pt x="3511" y="634"/>
                  </a:cubicBezTo>
                  <a:cubicBezTo>
                    <a:pt x="3493" y="629"/>
                    <a:pt x="3478" y="626"/>
                    <a:pt x="3466" y="626"/>
                  </a:cubicBezTo>
                  <a:cubicBezTo>
                    <a:pt x="3199" y="626"/>
                    <a:pt x="4186" y="1985"/>
                    <a:pt x="4186" y="1985"/>
                  </a:cubicBezTo>
                  <a:lnTo>
                    <a:pt x="2565" y="2391"/>
                  </a:lnTo>
                  <a:lnTo>
                    <a:pt x="0" y="3067"/>
                  </a:lnTo>
                  <a:lnTo>
                    <a:pt x="12428" y="3067"/>
                  </a:lnTo>
                  <a:lnTo>
                    <a:pt x="9725" y="2524"/>
                  </a:lnTo>
                  <a:lnTo>
                    <a:pt x="10268" y="1985"/>
                  </a:lnTo>
                  <a:lnTo>
                    <a:pt x="8914" y="2120"/>
                  </a:lnTo>
                  <a:cubicBezTo>
                    <a:pt x="8914" y="2120"/>
                    <a:pt x="9457" y="1174"/>
                    <a:pt x="9050" y="228"/>
                  </a:cubicBezTo>
                  <a:cubicBezTo>
                    <a:pt x="8981" y="67"/>
                    <a:pt x="8897" y="1"/>
                    <a:pt x="88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" name="Google Shape;1211;p39"/>
          <p:cNvSpPr/>
          <p:nvPr/>
        </p:nvSpPr>
        <p:spPr>
          <a:xfrm>
            <a:off x="6475189" y="4235550"/>
            <a:ext cx="808621" cy="865629"/>
          </a:xfrm>
          <a:custGeom>
            <a:avLst/>
            <a:gdLst/>
            <a:ahLst/>
            <a:cxnLst/>
            <a:rect l="l" t="t" r="r" b="b"/>
            <a:pathLst>
              <a:path w="12312" h="13180" extrusionOk="0">
                <a:moveTo>
                  <a:pt x="9408" y="1"/>
                </a:moveTo>
                <a:cubicBezTo>
                  <a:pt x="9206" y="1"/>
                  <a:pt x="8587" y="843"/>
                  <a:pt x="8114" y="1941"/>
                </a:cubicBezTo>
                <a:cubicBezTo>
                  <a:pt x="7651" y="3020"/>
                  <a:pt x="7353" y="4015"/>
                  <a:pt x="7234" y="4439"/>
                </a:cubicBezTo>
                <a:cubicBezTo>
                  <a:pt x="7181" y="4509"/>
                  <a:pt x="7133" y="4579"/>
                  <a:pt x="7091" y="4641"/>
                </a:cubicBezTo>
                <a:cubicBezTo>
                  <a:pt x="7001" y="4780"/>
                  <a:pt x="6841" y="5020"/>
                  <a:pt x="6625" y="5327"/>
                </a:cubicBezTo>
                <a:cubicBezTo>
                  <a:pt x="7136" y="4283"/>
                  <a:pt x="7467" y="3006"/>
                  <a:pt x="7272" y="2811"/>
                </a:cubicBezTo>
                <a:cubicBezTo>
                  <a:pt x="7224" y="2763"/>
                  <a:pt x="7179" y="2740"/>
                  <a:pt x="7135" y="2740"/>
                </a:cubicBezTo>
                <a:cubicBezTo>
                  <a:pt x="6928" y="2740"/>
                  <a:pt x="6773" y="3271"/>
                  <a:pt x="6646" y="4140"/>
                </a:cubicBezTo>
                <a:cubicBezTo>
                  <a:pt x="6524" y="4972"/>
                  <a:pt x="6117" y="5932"/>
                  <a:pt x="5946" y="6300"/>
                </a:cubicBezTo>
                <a:cubicBezTo>
                  <a:pt x="5693" y="6663"/>
                  <a:pt x="5411" y="7060"/>
                  <a:pt x="5108" y="7477"/>
                </a:cubicBezTo>
                <a:cubicBezTo>
                  <a:pt x="5470" y="6726"/>
                  <a:pt x="5783" y="5612"/>
                  <a:pt x="6041" y="4780"/>
                </a:cubicBezTo>
                <a:cubicBezTo>
                  <a:pt x="6309" y="3924"/>
                  <a:pt x="6374" y="3475"/>
                  <a:pt x="6216" y="3475"/>
                </a:cubicBezTo>
                <a:cubicBezTo>
                  <a:pt x="6151" y="3475"/>
                  <a:pt x="6047" y="3552"/>
                  <a:pt x="5905" y="3709"/>
                </a:cubicBezTo>
                <a:cubicBezTo>
                  <a:pt x="5414" y="4245"/>
                  <a:pt x="5359" y="5118"/>
                  <a:pt x="5299" y="6186"/>
                </a:cubicBezTo>
                <a:cubicBezTo>
                  <a:pt x="5254" y="7034"/>
                  <a:pt x="4830" y="7818"/>
                  <a:pt x="4655" y="8103"/>
                </a:cubicBezTo>
                <a:cubicBezTo>
                  <a:pt x="4270" y="8632"/>
                  <a:pt x="3862" y="9178"/>
                  <a:pt x="3452" y="9711"/>
                </a:cubicBezTo>
                <a:cubicBezTo>
                  <a:pt x="3713" y="9310"/>
                  <a:pt x="4050" y="8684"/>
                  <a:pt x="4245" y="7898"/>
                </a:cubicBezTo>
                <a:cubicBezTo>
                  <a:pt x="4557" y="6634"/>
                  <a:pt x="4595" y="5423"/>
                  <a:pt x="4323" y="5423"/>
                </a:cubicBezTo>
                <a:cubicBezTo>
                  <a:pt x="4292" y="5423"/>
                  <a:pt x="4257" y="5439"/>
                  <a:pt x="4217" y="5473"/>
                </a:cubicBezTo>
                <a:cubicBezTo>
                  <a:pt x="3831" y="5796"/>
                  <a:pt x="3880" y="6819"/>
                  <a:pt x="3664" y="8026"/>
                </a:cubicBezTo>
                <a:cubicBezTo>
                  <a:pt x="3476" y="9091"/>
                  <a:pt x="3167" y="9978"/>
                  <a:pt x="3097" y="10173"/>
                </a:cubicBezTo>
                <a:cubicBezTo>
                  <a:pt x="3056" y="10225"/>
                  <a:pt x="3014" y="10281"/>
                  <a:pt x="2972" y="10333"/>
                </a:cubicBezTo>
                <a:cubicBezTo>
                  <a:pt x="3261" y="9630"/>
                  <a:pt x="3327" y="8847"/>
                  <a:pt x="3365" y="8099"/>
                </a:cubicBezTo>
                <a:cubicBezTo>
                  <a:pt x="3379" y="7835"/>
                  <a:pt x="3494" y="7362"/>
                  <a:pt x="3400" y="7115"/>
                </a:cubicBezTo>
                <a:cubicBezTo>
                  <a:pt x="3338" y="6957"/>
                  <a:pt x="3261" y="6896"/>
                  <a:pt x="3181" y="6896"/>
                </a:cubicBezTo>
                <a:cubicBezTo>
                  <a:pt x="2977" y="6896"/>
                  <a:pt x="2755" y="7284"/>
                  <a:pt x="2725" y="7480"/>
                </a:cubicBezTo>
                <a:cubicBezTo>
                  <a:pt x="2582" y="8370"/>
                  <a:pt x="2798" y="9293"/>
                  <a:pt x="2603" y="10170"/>
                </a:cubicBezTo>
                <a:cubicBezTo>
                  <a:pt x="2530" y="10496"/>
                  <a:pt x="2426" y="10824"/>
                  <a:pt x="2301" y="11137"/>
                </a:cubicBezTo>
                <a:cubicBezTo>
                  <a:pt x="2147" y="11310"/>
                  <a:pt x="1998" y="11467"/>
                  <a:pt x="1855" y="11610"/>
                </a:cubicBezTo>
                <a:cubicBezTo>
                  <a:pt x="1890" y="11310"/>
                  <a:pt x="1890" y="10754"/>
                  <a:pt x="1887" y="10719"/>
                </a:cubicBezTo>
                <a:cubicBezTo>
                  <a:pt x="1816" y="9891"/>
                  <a:pt x="2064" y="9185"/>
                  <a:pt x="2210" y="8391"/>
                </a:cubicBezTo>
                <a:cubicBezTo>
                  <a:pt x="2255" y="8155"/>
                  <a:pt x="2259" y="7803"/>
                  <a:pt x="2109" y="7598"/>
                </a:cubicBezTo>
                <a:cubicBezTo>
                  <a:pt x="2029" y="7487"/>
                  <a:pt x="1925" y="7441"/>
                  <a:pt x="1819" y="7441"/>
                </a:cubicBezTo>
                <a:cubicBezTo>
                  <a:pt x="1648" y="7441"/>
                  <a:pt x="1470" y="7560"/>
                  <a:pt x="1365" y="7720"/>
                </a:cubicBezTo>
                <a:cubicBezTo>
                  <a:pt x="665" y="8813"/>
                  <a:pt x="1601" y="10072"/>
                  <a:pt x="1681" y="11193"/>
                </a:cubicBezTo>
                <a:cubicBezTo>
                  <a:pt x="1705" y="11540"/>
                  <a:pt x="1688" y="11710"/>
                  <a:pt x="1678" y="11787"/>
                </a:cubicBezTo>
                <a:cubicBezTo>
                  <a:pt x="627" y="12796"/>
                  <a:pt x="0" y="12977"/>
                  <a:pt x="0" y="12977"/>
                </a:cubicBezTo>
                <a:lnTo>
                  <a:pt x="307" y="13179"/>
                </a:lnTo>
                <a:cubicBezTo>
                  <a:pt x="307" y="13179"/>
                  <a:pt x="1023" y="12608"/>
                  <a:pt x="1796" y="11867"/>
                </a:cubicBezTo>
                <a:lnTo>
                  <a:pt x="2457" y="11982"/>
                </a:lnTo>
                <a:cubicBezTo>
                  <a:pt x="2457" y="11982"/>
                  <a:pt x="3660" y="12213"/>
                  <a:pt x="4666" y="12213"/>
                </a:cubicBezTo>
                <a:cubicBezTo>
                  <a:pt x="5045" y="12213"/>
                  <a:pt x="5396" y="12181"/>
                  <a:pt x="5644" y="12090"/>
                </a:cubicBezTo>
                <a:cubicBezTo>
                  <a:pt x="6473" y="11789"/>
                  <a:pt x="5977" y="11310"/>
                  <a:pt x="5249" y="11310"/>
                </a:cubicBezTo>
                <a:cubicBezTo>
                  <a:pt x="5177" y="11310"/>
                  <a:pt x="5103" y="11315"/>
                  <a:pt x="5028" y="11325"/>
                </a:cubicBezTo>
                <a:cubicBezTo>
                  <a:pt x="4240" y="11432"/>
                  <a:pt x="2698" y="11870"/>
                  <a:pt x="2227" y="11870"/>
                </a:cubicBezTo>
                <a:cubicBezTo>
                  <a:pt x="2197" y="11870"/>
                  <a:pt x="2171" y="11868"/>
                  <a:pt x="2150" y="11864"/>
                </a:cubicBezTo>
                <a:cubicBezTo>
                  <a:pt x="1988" y="11836"/>
                  <a:pt x="1900" y="11819"/>
                  <a:pt x="1855" y="11811"/>
                </a:cubicBezTo>
                <a:cubicBezTo>
                  <a:pt x="2050" y="11624"/>
                  <a:pt x="2245" y="11426"/>
                  <a:pt x="2436" y="11224"/>
                </a:cubicBezTo>
                <a:cubicBezTo>
                  <a:pt x="2781" y="11189"/>
                  <a:pt x="3522" y="11102"/>
                  <a:pt x="4384" y="10901"/>
                </a:cubicBezTo>
                <a:cubicBezTo>
                  <a:pt x="5080" y="10737"/>
                  <a:pt x="5877" y="10639"/>
                  <a:pt x="6510" y="10281"/>
                </a:cubicBezTo>
                <a:cubicBezTo>
                  <a:pt x="6622" y="10215"/>
                  <a:pt x="6736" y="10135"/>
                  <a:pt x="6789" y="10013"/>
                </a:cubicBezTo>
                <a:cubicBezTo>
                  <a:pt x="6876" y="9818"/>
                  <a:pt x="6792" y="9655"/>
                  <a:pt x="6597" y="9571"/>
                </a:cubicBezTo>
                <a:cubicBezTo>
                  <a:pt x="6452" y="9509"/>
                  <a:pt x="6304" y="9482"/>
                  <a:pt x="6155" y="9482"/>
                </a:cubicBezTo>
                <a:cubicBezTo>
                  <a:pt x="5706" y="9482"/>
                  <a:pt x="5252" y="9723"/>
                  <a:pt x="4889" y="9950"/>
                </a:cubicBezTo>
                <a:cubicBezTo>
                  <a:pt x="4472" y="10218"/>
                  <a:pt x="4033" y="10430"/>
                  <a:pt x="3581" y="10629"/>
                </a:cubicBezTo>
                <a:cubicBezTo>
                  <a:pt x="3173" y="10806"/>
                  <a:pt x="2808" y="10970"/>
                  <a:pt x="2561" y="11084"/>
                </a:cubicBezTo>
                <a:cubicBezTo>
                  <a:pt x="2763" y="10862"/>
                  <a:pt x="2955" y="10636"/>
                  <a:pt x="3118" y="10413"/>
                </a:cubicBezTo>
                <a:cubicBezTo>
                  <a:pt x="3264" y="10218"/>
                  <a:pt x="3403" y="10034"/>
                  <a:pt x="3536" y="9849"/>
                </a:cubicBezTo>
                <a:cubicBezTo>
                  <a:pt x="3849" y="9557"/>
                  <a:pt x="4551" y="9008"/>
                  <a:pt x="5602" y="8771"/>
                </a:cubicBezTo>
                <a:cubicBezTo>
                  <a:pt x="7067" y="8441"/>
                  <a:pt x="7857" y="8420"/>
                  <a:pt x="7596" y="8044"/>
                </a:cubicBezTo>
                <a:cubicBezTo>
                  <a:pt x="7472" y="7867"/>
                  <a:pt x="7189" y="7758"/>
                  <a:pt x="6827" y="7758"/>
                </a:cubicBezTo>
                <a:cubicBezTo>
                  <a:pt x="6425" y="7758"/>
                  <a:pt x="5927" y="7892"/>
                  <a:pt x="5439" y="8218"/>
                </a:cubicBezTo>
                <a:cubicBezTo>
                  <a:pt x="4833" y="8625"/>
                  <a:pt x="4235" y="9059"/>
                  <a:pt x="3825" y="9453"/>
                </a:cubicBezTo>
                <a:cubicBezTo>
                  <a:pt x="4138" y="9018"/>
                  <a:pt x="4430" y="8600"/>
                  <a:pt x="4726" y="8176"/>
                </a:cubicBezTo>
                <a:cubicBezTo>
                  <a:pt x="4913" y="7950"/>
                  <a:pt x="5383" y="7456"/>
                  <a:pt x="6068" y="7206"/>
                </a:cubicBezTo>
                <a:cubicBezTo>
                  <a:pt x="6980" y="6878"/>
                  <a:pt x="8830" y="6583"/>
                  <a:pt x="8427" y="6283"/>
                </a:cubicBezTo>
                <a:cubicBezTo>
                  <a:pt x="8286" y="6178"/>
                  <a:pt x="8061" y="6125"/>
                  <a:pt x="7793" y="6125"/>
                </a:cubicBezTo>
                <a:cubicBezTo>
                  <a:pt x="7289" y="6125"/>
                  <a:pt x="6632" y="6312"/>
                  <a:pt x="6096" y="6687"/>
                </a:cubicBezTo>
                <a:cubicBezTo>
                  <a:pt x="5647" y="7000"/>
                  <a:pt x="5254" y="7449"/>
                  <a:pt x="4989" y="7793"/>
                </a:cubicBezTo>
                <a:cubicBezTo>
                  <a:pt x="5195" y="7490"/>
                  <a:pt x="5404" y="7177"/>
                  <a:pt x="5627" y="6847"/>
                </a:cubicBezTo>
                <a:cubicBezTo>
                  <a:pt x="5724" y="6705"/>
                  <a:pt x="5824" y="6559"/>
                  <a:pt x="5929" y="6405"/>
                </a:cubicBezTo>
                <a:cubicBezTo>
                  <a:pt x="5950" y="6381"/>
                  <a:pt x="5971" y="6360"/>
                  <a:pt x="5991" y="6336"/>
                </a:cubicBezTo>
                <a:cubicBezTo>
                  <a:pt x="6221" y="6103"/>
                  <a:pt x="6688" y="5716"/>
                  <a:pt x="7335" y="5605"/>
                </a:cubicBezTo>
                <a:cubicBezTo>
                  <a:pt x="8281" y="5445"/>
                  <a:pt x="9384" y="5674"/>
                  <a:pt x="9214" y="5152"/>
                </a:cubicBezTo>
                <a:cubicBezTo>
                  <a:pt x="9146" y="4942"/>
                  <a:pt x="8851" y="4858"/>
                  <a:pt x="8487" y="4858"/>
                </a:cubicBezTo>
                <a:cubicBezTo>
                  <a:pt x="7952" y="4858"/>
                  <a:pt x="7268" y="5040"/>
                  <a:pt x="6935" y="5274"/>
                </a:cubicBezTo>
                <a:cubicBezTo>
                  <a:pt x="6736" y="5414"/>
                  <a:pt x="6542" y="5608"/>
                  <a:pt x="6371" y="5807"/>
                </a:cubicBezTo>
                <a:cubicBezTo>
                  <a:pt x="6399" y="5758"/>
                  <a:pt x="6427" y="5706"/>
                  <a:pt x="6455" y="5657"/>
                </a:cubicBezTo>
                <a:cubicBezTo>
                  <a:pt x="6691" y="5327"/>
                  <a:pt x="6924" y="5003"/>
                  <a:pt x="7136" y="4714"/>
                </a:cubicBezTo>
                <a:cubicBezTo>
                  <a:pt x="7338" y="4526"/>
                  <a:pt x="7752" y="4224"/>
                  <a:pt x="8466" y="4033"/>
                </a:cubicBezTo>
                <a:cubicBezTo>
                  <a:pt x="9565" y="3736"/>
                  <a:pt x="10860" y="3441"/>
                  <a:pt x="10254" y="3169"/>
                </a:cubicBezTo>
                <a:cubicBezTo>
                  <a:pt x="10174" y="3133"/>
                  <a:pt x="10068" y="3116"/>
                  <a:pt x="9944" y="3116"/>
                </a:cubicBezTo>
                <a:cubicBezTo>
                  <a:pt x="9312" y="3116"/>
                  <a:pt x="8199" y="3562"/>
                  <a:pt x="7478" y="4251"/>
                </a:cubicBezTo>
                <a:cubicBezTo>
                  <a:pt x="7571" y="4123"/>
                  <a:pt x="7655" y="4008"/>
                  <a:pt x="7721" y="3921"/>
                </a:cubicBezTo>
                <a:cubicBezTo>
                  <a:pt x="8204" y="3434"/>
                  <a:pt x="9367" y="2317"/>
                  <a:pt x="10250" y="1893"/>
                </a:cubicBezTo>
                <a:cubicBezTo>
                  <a:pt x="10842" y="1607"/>
                  <a:pt x="11461" y="1419"/>
                  <a:pt x="12021" y="1068"/>
                </a:cubicBezTo>
                <a:cubicBezTo>
                  <a:pt x="12077" y="1030"/>
                  <a:pt x="12136" y="992"/>
                  <a:pt x="12170" y="932"/>
                </a:cubicBezTo>
                <a:cubicBezTo>
                  <a:pt x="12312" y="685"/>
                  <a:pt x="11951" y="637"/>
                  <a:pt x="11649" y="637"/>
                </a:cubicBezTo>
                <a:cubicBezTo>
                  <a:pt x="11496" y="637"/>
                  <a:pt x="11358" y="649"/>
                  <a:pt x="11308" y="654"/>
                </a:cubicBezTo>
                <a:cubicBezTo>
                  <a:pt x="10703" y="706"/>
                  <a:pt x="10171" y="971"/>
                  <a:pt x="9694" y="1343"/>
                </a:cubicBezTo>
                <a:cubicBezTo>
                  <a:pt x="9290" y="1656"/>
                  <a:pt x="8939" y="2032"/>
                  <a:pt x="8622" y="2429"/>
                </a:cubicBezTo>
                <a:cubicBezTo>
                  <a:pt x="8417" y="2682"/>
                  <a:pt x="8229" y="2947"/>
                  <a:pt x="8051" y="3222"/>
                </a:cubicBezTo>
                <a:cubicBezTo>
                  <a:pt x="7937" y="3396"/>
                  <a:pt x="7836" y="3625"/>
                  <a:pt x="7717" y="3831"/>
                </a:cubicBezTo>
                <a:cubicBezTo>
                  <a:pt x="7571" y="4004"/>
                  <a:pt x="7425" y="4189"/>
                  <a:pt x="7297" y="4356"/>
                </a:cubicBezTo>
                <a:cubicBezTo>
                  <a:pt x="7843" y="3121"/>
                  <a:pt x="9342" y="918"/>
                  <a:pt x="9461" y="247"/>
                </a:cubicBezTo>
                <a:cubicBezTo>
                  <a:pt x="9491" y="77"/>
                  <a:pt x="9469" y="1"/>
                  <a:pt x="9408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39"/>
          <p:cNvSpPr/>
          <p:nvPr/>
        </p:nvSpPr>
        <p:spPr>
          <a:xfrm>
            <a:off x="6287417" y="3961150"/>
            <a:ext cx="419679" cy="1132411"/>
          </a:xfrm>
          <a:custGeom>
            <a:avLst/>
            <a:gdLst/>
            <a:ahLst/>
            <a:cxnLst/>
            <a:rect l="l" t="t" r="r" b="b"/>
            <a:pathLst>
              <a:path w="6390" h="17242" extrusionOk="0">
                <a:moveTo>
                  <a:pt x="3182" y="1"/>
                </a:moveTo>
                <a:cubicBezTo>
                  <a:pt x="2964" y="1"/>
                  <a:pt x="2576" y="432"/>
                  <a:pt x="2498" y="518"/>
                </a:cubicBezTo>
                <a:cubicBezTo>
                  <a:pt x="2091" y="970"/>
                  <a:pt x="1882" y="1526"/>
                  <a:pt x="1788" y="2125"/>
                </a:cubicBezTo>
                <a:cubicBezTo>
                  <a:pt x="1708" y="2629"/>
                  <a:pt x="1705" y="3141"/>
                  <a:pt x="1746" y="3649"/>
                </a:cubicBezTo>
                <a:cubicBezTo>
                  <a:pt x="1771" y="3973"/>
                  <a:pt x="1812" y="4296"/>
                  <a:pt x="1868" y="4616"/>
                </a:cubicBezTo>
                <a:cubicBezTo>
                  <a:pt x="1907" y="4825"/>
                  <a:pt x="1987" y="5062"/>
                  <a:pt x="2042" y="5291"/>
                </a:cubicBezTo>
                <a:cubicBezTo>
                  <a:pt x="2056" y="5521"/>
                  <a:pt x="2070" y="5754"/>
                  <a:pt x="2095" y="5963"/>
                </a:cubicBezTo>
                <a:cubicBezTo>
                  <a:pt x="1649" y="4686"/>
                  <a:pt x="1242" y="2053"/>
                  <a:pt x="873" y="1481"/>
                </a:cubicBezTo>
                <a:cubicBezTo>
                  <a:pt x="802" y="1372"/>
                  <a:pt x="746" y="1323"/>
                  <a:pt x="703" y="1323"/>
                </a:cubicBezTo>
                <a:cubicBezTo>
                  <a:pt x="500" y="1323"/>
                  <a:pt x="607" y="2430"/>
                  <a:pt x="1043" y="3639"/>
                </a:cubicBezTo>
                <a:cubicBezTo>
                  <a:pt x="1440" y="4741"/>
                  <a:pt x="1903" y="5674"/>
                  <a:pt x="2105" y="6067"/>
                </a:cubicBezTo>
                <a:cubicBezTo>
                  <a:pt x="2115" y="6154"/>
                  <a:pt x="2125" y="6234"/>
                  <a:pt x="2140" y="6311"/>
                </a:cubicBezTo>
                <a:cubicBezTo>
                  <a:pt x="2167" y="6478"/>
                  <a:pt x="2209" y="6759"/>
                  <a:pt x="2265" y="7128"/>
                </a:cubicBezTo>
                <a:cubicBezTo>
                  <a:pt x="1928" y="6019"/>
                  <a:pt x="1294" y="4860"/>
                  <a:pt x="1022" y="4850"/>
                </a:cubicBezTo>
                <a:cubicBezTo>
                  <a:pt x="1017" y="4850"/>
                  <a:pt x="1012" y="4849"/>
                  <a:pt x="1008" y="4849"/>
                </a:cubicBezTo>
                <a:cubicBezTo>
                  <a:pt x="636" y="4849"/>
                  <a:pt x="871" y="5386"/>
                  <a:pt x="1472" y="6252"/>
                </a:cubicBezTo>
                <a:cubicBezTo>
                  <a:pt x="1948" y="6937"/>
                  <a:pt x="2303" y="7918"/>
                  <a:pt x="2435" y="8304"/>
                </a:cubicBezTo>
                <a:cubicBezTo>
                  <a:pt x="2494" y="8743"/>
                  <a:pt x="2560" y="9226"/>
                  <a:pt x="2623" y="9738"/>
                </a:cubicBezTo>
                <a:cubicBezTo>
                  <a:pt x="2376" y="8941"/>
                  <a:pt x="1841" y="7914"/>
                  <a:pt x="1465" y="7128"/>
                </a:cubicBezTo>
                <a:cubicBezTo>
                  <a:pt x="1120" y="6412"/>
                  <a:pt x="876" y="6038"/>
                  <a:pt x="745" y="6038"/>
                </a:cubicBezTo>
                <a:cubicBezTo>
                  <a:pt x="667" y="6038"/>
                  <a:pt x="629" y="6170"/>
                  <a:pt x="633" y="6440"/>
                </a:cubicBezTo>
                <a:cubicBezTo>
                  <a:pt x="640" y="7163"/>
                  <a:pt x="1197" y="7842"/>
                  <a:pt x="1882" y="8662"/>
                </a:cubicBezTo>
                <a:cubicBezTo>
                  <a:pt x="2429" y="9313"/>
                  <a:pt x="2651" y="10176"/>
                  <a:pt x="2721" y="10503"/>
                </a:cubicBezTo>
                <a:cubicBezTo>
                  <a:pt x="2797" y="11154"/>
                  <a:pt x="2874" y="11832"/>
                  <a:pt x="2936" y="12500"/>
                </a:cubicBezTo>
                <a:cubicBezTo>
                  <a:pt x="2853" y="12027"/>
                  <a:pt x="2671" y="11338"/>
                  <a:pt x="2279" y="10635"/>
                </a:cubicBezTo>
                <a:cubicBezTo>
                  <a:pt x="1701" y="9595"/>
                  <a:pt x="984" y="8747"/>
                  <a:pt x="711" y="8747"/>
                </a:cubicBezTo>
                <a:cubicBezTo>
                  <a:pt x="651" y="8747"/>
                  <a:pt x="612" y="8788"/>
                  <a:pt x="602" y="8879"/>
                </a:cubicBezTo>
                <a:cubicBezTo>
                  <a:pt x="542" y="9380"/>
                  <a:pt x="1277" y="10096"/>
                  <a:pt x="1941" y="11122"/>
                </a:cubicBezTo>
                <a:cubicBezTo>
                  <a:pt x="2533" y="12031"/>
                  <a:pt x="2912" y="12890"/>
                  <a:pt x="2992" y="13081"/>
                </a:cubicBezTo>
                <a:cubicBezTo>
                  <a:pt x="2999" y="13147"/>
                  <a:pt x="3005" y="13216"/>
                  <a:pt x="3010" y="13283"/>
                </a:cubicBezTo>
                <a:cubicBezTo>
                  <a:pt x="2742" y="12574"/>
                  <a:pt x="2258" y="11957"/>
                  <a:pt x="1774" y="11379"/>
                </a:cubicBezTo>
                <a:cubicBezTo>
                  <a:pt x="1604" y="11178"/>
                  <a:pt x="1364" y="10757"/>
                  <a:pt x="1127" y="10639"/>
                </a:cubicBezTo>
                <a:cubicBezTo>
                  <a:pt x="1049" y="10601"/>
                  <a:pt x="986" y="10585"/>
                  <a:pt x="934" y="10585"/>
                </a:cubicBezTo>
                <a:cubicBezTo>
                  <a:pt x="628" y="10585"/>
                  <a:pt x="749" y="11169"/>
                  <a:pt x="880" y="11366"/>
                </a:cubicBezTo>
                <a:cubicBezTo>
                  <a:pt x="1388" y="12114"/>
                  <a:pt x="2175" y="12643"/>
                  <a:pt x="2630" y="13415"/>
                </a:cubicBezTo>
                <a:cubicBezTo>
                  <a:pt x="2801" y="13704"/>
                  <a:pt x="2947" y="14014"/>
                  <a:pt x="3068" y="14327"/>
                </a:cubicBezTo>
                <a:cubicBezTo>
                  <a:pt x="3076" y="14560"/>
                  <a:pt x="3072" y="14775"/>
                  <a:pt x="3068" y="14977"/>
                </a:cubicBezTo>
                <a:cubicBezTo>
                  <a:pt x="2884" y="14734"/>
                  <a:pt x="2509" y="14330"/>
                  <a:pt x="2480" y="14306"/>
                </a:cubicBezTo>
                <a:cubicBezTo>
                  <a:pt x="1865" y="13749"/>
                  <a:pt x="1565" y="13064"/>
                  <a:pt x="1131" y="12381"/>
                </a:cubicBezTo>
                <a:cubicBezTo>
                  <a:pt x="998" y="12180"/>
                  <a:pt x="765" y="11919"/>
                  <a:pt x="515" y="11870"/>
                </a:cubicBezTo>
                <a:cubicBezTo>
                  <a:pt x="486" y="11865"/>
                  <a:pt x="459" y="11863"/>
                  <a:pt x="433" y="11863"/>
                </a:cubicBezTo>
                <a:cubicBezTo>
                  <a:pt x="140" y="11863"/>
                  <a:pt x="1" y="12188"/>
                  <a:pt x="55" y="12469"/>
                </a:cubicBezTo>
                <a:cubicBezTo>
                  <a:pt x="288" y="13746"/>
                  <a:pt x="1830" y="14027"/>
                  <a:pt x="2651" y="14793"/>
                </a:cubicBezTo>
                <a:cubicBezTo>
                  <a:pt x="2909" y="15029"/>
                  <a:pt x="3013" y="15165"/>
                  <a:pt x="3058" y="15231"/>
                </a:cubicBezTo>
                <a:cubicBezTo>
                  <a:pt x="2981" y="16682"/>
                  <a:pt x="2644" y="17242"/>
                  <a:pt x="2644" y="17242"/>
                </a:cubicBezTo>
                <a:lnTo>
                  <a:pt x="3005" y="17179"/>
                </a:lnTo>
                <a:cubicBezTo>
                  <a:pt x="3005" y="17179"/>
                  <a:pt x="3142" y="16275"/>
                  <a:pt x="3201" y="15204"/>
                </a:cubicBezTo>
                <a:lnTo>
                  <a:pt x="3761" y="14841"/>
                </a:lnTo>
                <a:cubicBezTo>
                  <a:pt x="3761" y="14841"/>
                  <a:pt x="5723" y="13603"/>
                  <a:pt x="6165" y="12744"/>
                </a:cubicBezTo>
                <a:cubicBezTo>
                  <a:pt x="6389" y="12302"/>
                  <a:pt x="6270" y="12105"/>
                  <a:pt x="6027" y="12105"/>
                </a:cubicBezTo>
                <a:cubicBezTo>
                  <a:pt x="5796" y="12105"/>
                  <a:pt x="5453" y="12285"/>
                  <a:pt x="5191" y="12604"/>
                </a:cubicBezTo>
                <a:cubicBezTo>
                  <a:pt x="4655" y="13262"/>
                  <a:pt x="3754" y="14769"/>
                  <a:pt x="3455" y="14963"/>
                </a:cubicBezTo>
                <a:cubicBezTo>
                  <a:pt x="3315" y="15053"/>
                  <a:pt x="3243" y="15099"/>
                  <a:pt x="3204" y="15127"/>
                </a:cubicBezTo>
                <a:cubicBezTo>
                  <a:pt x="3218" y="14856"/>
                  <a:pt x="3225" y="14578"/>
                  <a:pt x="3225" y="14299"/>
                </a:cubicBezTo>
                <a:cubicBezTo>
                  <a:pt x="3455" y="14038"/>
                  <a:pt x="3938" y="13471"/>
                  <a:pt x="4429" y="12736"/>
                </a:cubicBezTo>
                <a:cubicBezTo>
                  <a:pt x="4829" y="12138"/>
                  <a:pt x="5340" y="11522"/>
                  <a:pt x="5560" y="10830"/>
                </a:cubicBezTo>
                <a:cubicBezTo>
                  <a:pt x="5602" y="10705"/>
                  <a:pt x="5626" y="10570"/>
                  <a:pt x="5584" y="10444"/>
                </a:cubicBezTo>
                <a:cubicBezTo>
                  <a:pt x="5530" y="10296"/>
                  <a:pt x="5424" y="10223"/>
                  <a:pt x="5292" y="10223"/>
                </a:cubicBezTo>
                <a:cubicBezTo>
                  <a:pt x="5244" y="10223"/>
                  <a:pt x="5193" y="10233"/>
                  <a:pt x="5139" y="10252"/>
                </a:cubicBezTo>
                <a:cubicBezTo>
                  <a:pt x="4547" y="10465"/>
                  <a:pt x="4296" y="11143"/>
                  <a:pt x="4154" y="11697"/>
                </a:cubicBezTo>
                <a:cubicBezTo>
                  <a:pt x="4028" y="12173"/>
                  <a:pt x="3851" y="12629"/>
                  <a:pt x="3657" y="13085"/>
                </a:cubicBezTo>
                <a:cubicBezTo>
                  <a:pt x="3482" y="13488"/>
                  <a:pt x="3329" y="13860"/>
                  <a:pt x="3225" y="14111"/>
                </a:cubicBezTo>
                <a:cubicBezTo>
                  <a:pt x="3222" y="13812"/>
                  <a:pt x="3204" y="13516"/>
                  <a:pt x="3172" y="13242"/>
                </a:cubicBezTo>
                <a:cubicBezTo>
                  <a:pt x="3148" y="13001"/>
                  <a:pt x="3121" y="12771"/>
                  <a:pt x="3093" y="12545"/>
                </a:cubicBezTo>
                <a:cubicBezTo>
                  <a:pt x="3124" y="12118"/>
                  <a:pt x="3260" y="11238"/>
                  <a:pt x="3869" y="10347"/>
                </a:cubicBezTo>
                <a:cubicBezTo>
                  <a:pt x="4714" y="9104"/>
                  <a:pt x="5274" y="8548"/>
                  <a:pt x="4829" y="8454"/>
                </a:cubicBezTo>
                <a:cubicBezTo>
                  <a:pt x="4799" y="8447"/>
                  <a:pt x="4767" y="8444"/>
                  <a:pt x="4735" y="8444"/>
                </a:cubicBezTo>
                <a:cubicBezTo>
                  <a:pt x="4283" y="8444"/>
                  <a:pt x="3608" y="9039"/>
                  <a:pt x="3371" y="10054"/>
                </a:cubicBezTo>
                <a:cubicBezTo>
                  <a:pt x="3204" y="10764"/>
                  <a:pt x="3065" y="11488"/>
                  <a:pt x="3034" y="12058"/>
                </a:cubicBezTo>
                <a:cubicBezTo>
                  <a:pt x="2964" y="11526"/>
                  <a:pt x="2894" y="11021"/>
                  <a:pt x="2822" y="10510"/>
                </a:cubicBezTo>
                <a:cubicBezTo>
                  <a:pt x="2804" y="10215"/>
                  <a:pt x="2811" y="9536"/>
                  <a:pt x="3142" y="8885"/>
                </a:cubicBezTo>
                <a:cubicBezTo>
                  <a:pt x="3572" y="8038"/>
                  <a:pt x="4693" y="6598"/>
                  <a:pt x="4259" y="6598"/>
                </a:cubicBezTo>
                <a:cubicBezTo>
                  <a:pt x="4251" y="6598"/>
                  <a:pt x="4243" y="6598"/>
                  <a:pt x="4234" y="6599"/>
                </a:cubicBezTo>
                <a:cubicBezTo>
                  <a:pt x="3733" y="6655"/>
                  <a:pt x="3016" y="7504"/>
                  <a:pt x="2808" y="8485"/>
                </a:cubicBezTo>
                <a:cubicBezTo>
                  <a:pt x="2692" y="9021"/>
                  <a:pt x="2710" y="9616"/>
                  <a:pt x="2752" y="10051"/>
                </a:cubicBezTo>
                <a:cubicBezTo>
                  <a:pt x="2697" y="9689"/>
                  <a:pt x="2637" y="9317"/>
                  <a:pt x="2575" y="8924"/>
                </a:cubicBezTo>
                <a:cubicBezTo>
                  <a:pt x="2546" y="8753"/>
                  <a:pt x="2519" y="8576"/>
                  <a:pt x="2491" y="8391"/>
                </a:cubicBezTo>
                <a:lnTo>
                  <a:pt x="2491" y="8301"/>
                </a:lnTo>
                <a:cubicBezTo>
                  <a:pt x="2498" y="7973"/>
                  <a:pt x="2575" y="7371"/>
                  <a:pt x="2975" y="6850"/>
                </a:cubicBezTo>
                <a:cubicBezTo>
                  <a:pt x="3556" y="6088"/>
                  <a:pt x="4519" y="5500"/>
                  <a:pt x="4039" y="5236"/>
                </a:cubicBezTo>
                <a:cubicBezTo>
                  <a:pt x="3994" y="5211"/>
                  <a:pt x="3945" y="5199"/>
                  <a:pt x="3892" y="5199"/>
                </a:cubicBezTo>
                <a:cubicBezTo>
                  <a:pt x="3386" y="5199"/>
                  <a:pt x="2585" y="6273"/>
                  <a:pt x="2456" y="6878"/>
                </a:cubicBezTo>
                <a:cubicBezTo>
                  <a:pt x="2404" y="7118"/>
                  <a:pt x="2393" y="7392"/>
                  <a:pt x="2404" y="7654"/>
                </a:cubicBezTo>
                <a:cubicBezTo>
                  <a:pt x="2393" y="7598"/>
                  <a:pt x="2379" y="7543"/>
                  <a:pt x="2366" y="7487"/>
                </a:cubicBezTo>
                <a:cubicBezTo>
                  <a:pt x="2313" y="7083"/>
                  <a:pt x="2262" y="6687"/>
                  <a:pt x="2220" y="6335"/>
                </a:cubicBezTo>
                <a:cubicBezTo>
                  <a:pt x="2241" y="6056"/>
                  <a:pt x="2334" y="5552"/>
                  <a:pt x="2724" y="4926"/>
                </a:cubicBezTo>
                <a:cubicBezTo>
                  <a:pt x="3274" y="4045"/>
                  <a:pt x="3946" y="3051"/>
                  <a:pt x="3577" y="3051"/>
                </a:cubicBezTo>
                <a:cubicBezTo>
                  <a:pt x="3542" y="3051"/>
                  <a:pt x="3498" y="3060"/>
                  <a:pt x="3444" y="3079"/>
                </a:cubicBezTo>
                <a:cubicBezTo>
                  <a:pt x="2936" y="3252"/>
                  <a:pt x="2223" y="4571"/>
                  <a:pt x="2154" y="5761"/>
                </a:cubicBezTo>
                <a:cubicBezTo>
                  <a:pt x="2133" y="5605"/>
                  <a:pt x="2119" y="5465"/>
                  <a:pt x="2105" y="5354"/>
                </a:cubicBezTo>
                <a:cubicBezTo>
                  <a:pt x="2125" y="4669"/>
                  <a:pt x="2216" y="3058"/>
                  <a:pt x="2571" y="2146"/>
                </a:cubicBezTo>
                <a:cubicBezTo>
                  <a:pt x="2808" y="1534"/>
                  <a:pt x="3131" y="974"/>
                  <a:pt x="3302" y="333"/>
                </a:cubicBezTo>
                <a:cubicBezTo>
                  <a:pt x="3319" y="267"/>
                  <a:pt x="3336" y="198"/>
                  <a:pt x="3319" y="132"/>
                </a:cubicBezTo>
                <a:cubicBezTo>
                  <a:pt x="3296" y="38"/>
                  <a:pt x="3246" y="1"/>
                  <a:pt x="3182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39"/>
          <p:cNvSpPr/>
          <p:nvPr/>
        </p:nvSpPr>
        <p:spPr>
          <a:xfrm>
            <a:off x="6244858" y="5024074"/>
            <a:ext cx="506899" cy="125050"/>
          </a:xfrm>
          <a:custGeom>
            <a:avLst/>
            <a:gdLst/>
            <a:ahLst/>
            <a:cxnLst/>
            <a:rect l="l" t="t" r="r" b="b"/>
            <a:pathLst>
              <a:path w="7718" h="1904" extrusionOk="0">
                <a:moveTo>
                  <a:pt x="2252" y="1"/>
                </a:moveTo>
                <a:cubicBezTo>
                  <a:pt x="2194" y="1"/>
                  <a:pt x="2142" y="42"/>
                  <a:pt x="2099" y="143"/>
                </a:cubicBezTo>
                <a:cubicBezTo>
                  <a:pt x="1848" y="727"/>
                  <a:pt x="2182" y="1316"/>
                  <a:pt x="2182" y="1316"/>
                </a:cubicBezTo>
                <a:lnTo>
                  <a:pt x="1344" y="1233"/>
                </a:lnTo>
                <a:lnTo>
                  <a:pt x="1344" y="1233"/>
                </a:lnTo>
                <a:lnTo>
                  <a:pt x="1678" y="1567"/>
                </a:lnTo>
                <a:lnTo>
                  <a:pt x="0" y="1904"/>
                </a:lnTo>
                <a:lnTo>
                  <a:pt x="7717" y="1904"/>
                </a:lnTo>
                <a:lnTo>
                  <a:pt x="6124" y="1483"/>
                </a:lnTo>
                <a:lnTo>
                  <a:pt x="5119" y="1233"/>
                </a:lnTo>
                <a:cubicBezTo>
                  <a:pt x="5119" y="1233"/>
                  <a:pt x="5730" y="388"/>
                  <a:pt x="5564" y="388"/>
                </a:cubicBezTo>
                <a:cubicBezTo>
                  <a:pt x="5556" y="388"/>
                  <a:pt x="5547" y="390"/>
                  <a:pt x="5536" y="393"/>
                </a:cubicBezTo>
                <a:cubicBezTo>
                  <a:pt x="5286" y="477"/>
                  <a:pt x="4697" y="899"/>
                  <a:pt x="4697" y="899"/>
                </a:cubicBezTo>
                <a:cubicBezTo>
                  <a:pt x="4697" y="899"/>
                  <a:pt x="4864" y="59"/>
                  <a:pt x="4530" y="59"/>
                </a:cubicBezTo>
                <a:cubicBezTo>
                  <a:pt x="4193" y="59"/>
                  <a:pt x="3653" y="995"/>
                  <a:pt x="3653" y="995"/>
                </a:cubicBezTo>
                <a:cubicBezTo>
                  <a:pt x="3653" y="995"/>
                  <a:pt x="3491" y="83"/>
                  <a:pt x="3336" y="83"/>
                </a:cubicBezTo>
                <a:cubicBezTo>
                  <a:pt x="3314" y="83"/>
                  <a:pt x="3292" y="101"/>
                  <a:pt x="3271" y="143"/>
                </a:cubicBezTo>
                <a:cubicBezTo>
                  <a:pt x="3104" y="477"/>
                  <a:pt x="2937" y="982"/>
                  <a:pt x="2937" y="982"/>
                </a:cubicBezTo>
                <a:cubicBezTo>
                  <a:pt x="2937" y="982"/>
                  <a:pt x="2533" y="1"/>
                  <a:pt x="2252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39"/>
          <p:cNvSpPr txBox="1">
            <a:spLocks noGrp="1"/>
          </p:cNvSpPr>
          <p:nvPr>
            <p:ph type="title"/>
          </p:nvPr>
        </p:nvSpPr>
        <p:spPr>
          <a:xfrm flipH="1">
            <a:off x="2806017" y="2425307"/>
            <a:ext cx="3816455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1" dirty="0">
                <a:latin typeface="等线" panose="02010600030101010101" pitchFamily="2" charset="-122"/>
                <a:ea typeface="等线" panose="02010600030101010101" pitchFamily="2" charset="-122"/>
              </a:rPr>
              <a:t>Part1.</a:t>
            </a:r>
            <a:r>
              <a:rPr lang="zh-CN" altLang="en-US" sz="4400" b="1" dirty="0">
                <a:latin typeface="等线" panose="02010600030101010101" pitchFamily="2" charset="-122"/>
                <a:ea typeface="等线" panose="02010600030101010101" pitchFamily="2" charset="-122"/>
              </a:rPr>
              <a:t>最终成绩</a:t>
            </a:r>
            <a:endParaRPr sz="4400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48"/>
          <p:cNvSpPr txBox="1">
            <a:spLocks noGrp="1"/>
          </p:cNvSpPr>
          <p:nvPr>
            <p:ph type="title"/>
          </p:nvPr>
        </p:nvSpPr>
        <p:spPr>
          <a:xfrm>
            <a:off x="1440497" y="1830564"/>
            <a:ext cx="5968500" cy="1113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/>
              <a:t>Part6.</a:t>
            </a:r>
            <a:r>
              <a:rPr lang="zh-CN" altLang="en-US" sz="4400" b="1" dirty="0"/>
              <a:t>总结</a:t>
            </a:r>
            <a:endParaRPr sz="4400" b="1" dirty="0">
              <a:solidFill>
                <a:srgbClr val="FFC39F"/>
              </a:solidFill>
            </a:endParaRPr>
          </a:p>
        </p:txBody>
      </p:sp>
      <p:grpSp>
        <p:nvGrpSpPr>
          <p:cNvPr id="1764" name="Google Shape;1764;p48"/>
          <p:cNvGrpSpPr/>
          <p:nvPr/>
        </p:nvGrpSpPr>
        <p:grpSpPr>
          <a:xfrm>
            <a:off x="1133044" y="2663625"/>
            <a:ext cx="7456207" cy="2479869"/>
            <a:chOff x="1133044" y="2663625"/>
            <a:chExt cx="7456207" cy="2479869"/>
          </a:xfrm>
        </p:grpSpPr>
        <p:sp>
          <p:nvSpPr>
            <p:cNvPr id="1765" name="Google Shape;1765;p48"/>
            <p:cNvSpPr/>
            <p:nvPr/>
          </p:nvSpPr>
          <p:spPr>
            <a:xfrm>
              <a:off x="7282338" y="3537185"/>
              <a:ext cx="1306913" cy="1601899"/>
            </a:xfrm>
            <a:custGeom>
              <a:avLst/>
              <a:gdLst/>
              <a:ahLst/>
              <a:cxnLst/>
              <a:rect l="l" t="t" r="r" b="b"/>
              <a:pathLst>
                <a:path w="8595" h="10535" extrusionOk="0">
                  <a:moveTo>
                    <a:pt x="8401" y="0"/>
                  </a:moveTo>
                  <a:cubicBezTo>
                    <a:pt x="6031" y="490"/>
                    <a:pt x="3849" y="1826"/>
                    <a:pt x="2336" y="3713"/>
                  </a:cubicBezTo>
                  <a:cubicBezTo>
                    <a:pt x="826" y="5599"/>
                    <a:pt x="0" y="8118"/>
                    <a:pt x="40" y="10534"/>
                  </a:cubicBezTo>
                  <a:lnTo>
                    <a:pt x="2389" y="10534"/>
                  </a:lnTo>
                  <a:cubicBezTo>
                    <a:pt x="4069" y="9651"/>
                    <a:pt x="6018" y="7788"/>
                    <a:pt x="7011" y="6092"/>
                  </a:cubicBezTo>
                  <a:lnTo>
                    <a:pt x="5442" y="5945"/>
                  </a:lnTo>
                  <a:lnTo>
                    <a:pt x="7464" y="5209"/>
                  </a:lnTo>
                  <a:cubicBezTo>
                    <a:pt x="8207" y="3589"/>
                    <a:pt x="8594" y="1763"/>
                    <a:pt x="840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8"/>
            <p:cNvSpPr/>
            <p:nvPr/>
          </p:nvSpPr>
          <p:spPr>
            <a:xfrm>
              <a:off x="6826176" y="2663625"/>
              <a:ext cx="1013142" cy="2475455"/>
            </a:xfrm>
            <a:custGeom>
              <a:avLst/>
              <a:gdLst/>
              <a:ahLst/>
              <a:cxnLst/>
              <a:rect l="l" t="t" r="r" b="b"/>
              <a:pathLst>
                <a:path w="6663" h="16280" extrusionOk="0">
                  <a:moveTo>
                    <a:pt x="5786" y="1"/>
                  </a:moveTo>
                  <a:cubicBezTo>
                    <a:pt x="4009" y="1240"/>
                    <a:pt x="2567" y="2940"/>
                    <a:pt x="1607" y="4875"/>
                  </a:cubicBezTo>
                  <a:lnTo>
                    <a:pt x="2400" y="7838"/>
                  </a:lnTo>
                  <a:lnTo>
                    <a:pt x="1033" y="6222"/>
                  </a:lnTo>
                  <a:cubicBezTo>
                    <a:pt x="961" y="6425"/>
                    <a:pt x="894" y="6632"/>
                    <a:pt x="830" y="6842"/>
                  </a:cubicBezTo>
                  <a:cubicBezTo>
                    <a:pt x="1" y="9588"/>
                    <a:pt x="127" y="13610"/>
                    <a:pt x="1177" y="16279"/>
                  </a:cubicBezTo>
                  <a:lnTo>
                    <a:pt x="3740" y="16279"/>
                  </a:lnTo>
                  <a:cubicBezTo>
                    <a:pt x="5703" y="13190"/>
                    <a:pt x="6662" y="9211"/>
                    <a:pt x="6596" y="5355"/>
                  </a:cubicBezTo>
                  <a:lnTo>
                    <a:pt x="6596" y="5355"/>
                  </a:lnTo>
                  <a:lnTo>
                    <a:pt x="5063" y="5832"/>
                  </a:lnTo>
                  <a:lnTo>
                    <a:pt x="6559" y="4455"/>
                  </a:lnTo>
                  <a:cubicBezTo>
                    <a:pt x="6469" y="2916"/>
                    <a:pt x="6212" y="1410"/>
                    <a:pt x="578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8"/>
            <p:cNvSpPr/>
            <p:nvPr/>
          </p:nvSpPr>
          <p:spPr>
            <a:xfrm>
              <a:off x="7080107" y="3299522"/>
              <a:ext cx="449627" cy="1840930"/>
            </a:xfrm>
            <a:custGeom>
              <a:avLst/>
              <a:gdLst/>
              <a:ahLst/>
              <a:cxnLst/>
              <a:rect l="l" t="t" r="r" b="b"/>
              <a:pathLst>
                <a:path w="2957" h="12107" extrusionOk="0">
                  <a:moveTo>
                    <a:pt x="2746" y="1"/>
                  </a:moveTo>
                  <a:lnTo>
                    <a:pt x="0" y="12060"/>
                  </a:lnTo>
                  <a:lnTo>
                    <a:pt x="210" y="12107"/>
                  </a:lnTo>
                  <a:lnTo>
                    <a:pt x="2956" y="47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8"/>
            <p:cNvSpPr/>
            <p:nvPr/>
          </p:nvSpPr>
          <p:spPr>
            <a:xfrm>
              <a:off x="1133044" y="3020804"/>
              <a:ext cx="1150752" cy="2118278"/>
            </a:xfrm>
            <a:custGeom>
              <a:avLst/>
              <a:gdLst/>
              <a:ahLst/>
              <a:cxnLst/>
              <a:rect l="l" t="t" r="r" b="b"/>
              <a:pathLst>
                <a:path w="7568" h="13931" extrusionOk="0">
                  <a:moveTo>
                    <a:pt x="1116" y="1"/>
                  </a:moveTo>
                  <a:cubicBezTo>
                    <a:pt x="167" y="2383"/>
                    <a:pt x="0" y="5076"/>
                    <a:pt x="653" y="7555"/>
                  </a:cubicBezTo>
                  <a:cubicBezTo>
                    <a:pt x="690" y="7698"/>
                    <a:pt x="730" y="7838"/>
                    <a:pt x="770" y="7978"/>
                  </a:cubicBezTo>
                  <a:lnTo>
                    <a:pt x="3006" y="9268"/>
                  </a:lnTo>
                  <a:lnTo>
                    <a:pt x="1180" y="9118"/>
                  </a:lnTo>
                  <a:lnTo>
                    <a:pt x="1180" y="9118"/>
                  </a:lnTo>
                  <a:cubicBezTo>
                    <a:pt x="1956" y="10984"/>
                    <a:pt x="3195" y="12667"/>
                    <a:pt x="4768" y="13930"/>
                  </a:cubicBezTo>
                  <a:lnTo>
                    <a:pt x="7568" y="13930"/>
                  </a:lnTo>
                  <a:cubicBezTo>
                    <a:pt x="7301" y="9041"/>
                    <a:pt x="4842" y="3183"/>
                    <a:pt x="11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8"/>
            <p:cNvSpPr/>
            <p:nvPr/>
          </p:nvSpPr>
          <p:spPr>
            <a:xfrm>
              <a:off x="1440497" y="3558472"/>
              <a:ext cx="718156" cy="1585021"/>
            </a:xfrm>
            <a:custGeom>
              <a:avLst/>
              <a:gdLst/>
              <a:ahLst/>
              <a:cxnLst/>
              <a:rect l="l" t="t" r="r" b="b"/>
              <a:pathLst>
                <a:path w="4723" h="10424" extrusionOk="0">
                  <a:moveTo>
                    <a:pt x="201" y="0"/>
                  </a:moveTo>
                  <a:lnTo>
                    <a:pt x="1" y="87"/>
                  </a:lnTo>
                  <a:lnTo>
                    <a:pt x="4523" y="10424"/>
                  </a:lnTo>
                  <a:lnTo>
                    <a:pt x="4723" y="10337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847;p51">
            <a:extLst>
              <a:ext uri="{FF2B5EF4-FFF2-40B4-BE49-F238E27FC236}">
                <a16:creationId xmlns:a16="http://schemas.microsoft.com/office/drawing/2014/main" id="{968EACBA-9295-B81A-DE37-04AB12A8C563}"/>
              </a:ext>
            </a:extLst>
          </p:cNvPr>
          <p:cNvSpPr/>
          <p:nvPr/>
        </p:nvSpPr>
        <p:spPr>
          <a:xfrm>
            <a:off x="477980" y="1600200"/>
            <a:ext cx="3546765" cy="1842655"/>
          </a:xfrm>
          <a:prstGeom prst="rect">
            <a:avLst/>
          </a:pr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304;p42">
            <a:extLst>
              <a:ext uri="{FF2B5EF4-FFF2-40B4-BE49-F238E27FC236}">
                <a16:creationId xmlns:a16="http://schemas.microsoft.com/office/drawing/2014/main" id="{CC32BEA2-11B5-8F7E-5538-9A994C4027D1}"/>
              </a:ext>
            </a:extLst>
          </p:cNvPr>
          <p:cNvSpPr txBox="1">
            <a:spLocks/>
          </p:cNvSpPr>
          <p:nvPr/>
        </p:nvSpPr>
        <p:spPr>
          <a:xfrm>
            <a:off x="379417" y="249381"/>
            <a:ext cx="1871945" cy="391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b="1" dirty="0">
                <a:solidFill>
                  <a:schemeClr val="accent5"/>
                </a:solidFill>
              </a:rPr>
              <a:t>Part6.</a:t>
            </a:r>
            <a:r>
              <a:rPr lang="zh-CN" altLang="en-US" b="1" dirty="0">
                <a:solidFill>
                  <a:schemeClr val="accent5"/>
                </a:solidFill>
              </a:rPr>
              <a:t>总结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B0AF48B-2497-E51D-33F6-615F62216157}"/>
              </a:ext>
            </a:extLst>
          </p:cNvPr>
          <p:cNvSpPr txBox="1"/>
          <p:nvPr/>
        </p:nvSpPr>
        <p:spPr>
          <a:xfrm>
            <a:off x="379417" y="833455"/>
            <a:ext cx="8601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结题后的改进措施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5663ED-F08A-C039-D15F-03C248CD9EFD}"/>
              </a:ext>
            </a:extLst>
          </p:cNvPr>
          <p:cNvSpPr txBox="1"/>
          <p:nvPr/>
        </p:nvSpPr>
        <p:spPr>
          <a:xfrm>
            <a:off x="581890" y="1974274"/>
            <a:ext cx="29371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（</a:t>
            </a:r>
            <a:r>
              <a:rPr lang="en-US" altLang="zh-CN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zh-CN" altLang="en-US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）尝试更多、更大的模型</a:t>
            </a:r>
          </a:p>
          <a:p>
            <a:br>
              <a:rPr lang="zh-CN" altLang="en-US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</a:br>
            <a:r>
              <a:rPr lang="zh-CN" altLang="en-US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（</a:t>
            </a:r>
            <a:r>
              <a:rPr lang="en-US" altLang="zh-CN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zh-CN" altLang="en-US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）继续调整参数</a:t>
            </a:r>
          </a:p>
          <a:p>
            <a:br>
              <a:rPr lang="zh-CN" altLang="en-US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</a:br>
            <a:r>
              <a:rPr lang="zh-CN" altLang="en-US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（</a:t>
            </a:r>
            <a:r>
              <a:rPr lang="en-US" altLang="zh-CN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zh-CN" altLang="en-US" b="1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）将模型堆叠用于模型集成</a:t>
            </a:r>
          </a:p>
          <a:p>
            <a:endParaRPr lang="zh-CN" altLang="en-US" dirty="0"/>
          </a:p>
        </p:txBody>
      </p:sp>
      <p:grpSp>
        <p:nvGrpSpPr>
          <p:cNvPr id="3" name="Google Shape;1197;p38">
            <a:extLst>
              <a:ext uri="{FF2B5EF4-FFF2-40B4-BE49-F238E27FC236}">
                <a16:creationId xmlns:a16="http://schemas.microsoft.com/office/drawing/2014/main" id="{17C01871-87C4-BFC8-C70D-DB8411D2A6B5}"/>
              </a:ext>
            </a:extLst>
          </p:cNvPr>
          <p:cNvGrpSpPr/>
          <p:nvPr/>
        </p:nvGrpSpPr>
        <p:grpSpPr>
          <a:xfrm>
            <a:off x="6521814" y="1084504"/>
            <a:ext cx="2504423" cy="4078748"/>
            <a:chOff x="6272550" y="1876262"/>
            <a:chExt cx="1757625" cy="3276000"/>
          </a:xfrm>
        </p:grpSpPr>
        <p:sp>
          <p:nvSpPr>
            <p:cNvPr id="4" name="Google Shape;1198;p38">
              <a:extLst>
                <a:ext uri="{FF2B5EF4-FFF2-40B4-BE49-F238E27FC236}">
                  <a16:creationId xmlns:a16="http://schemas.microsoft.com/office/drawing/2014/main" id="{BD79323F-ED51-6C73-0FC7-C1A00F5C37AF}"/>
                </a:ext>
              </a:extLst>
            </p:cNvPr>
            <p:cNvSpPr/>
            <p:nvPr/>
          </p:nvSpPr>
          <p:spPr>
            <a:xfrm>
              <a:off x="6272550" y="1876262"/>
              <a:ext cx="1757625" cy="3267000"/>
            </a:xfrm>
            <a:custGeom>
              <a:avLst/>
              <a:gdLst/>
              <a:ahLst/>
              <a:cxnLst/>
              <a:rect l="l" t="t" r="r" b="b"/>
              <a:pathLst>
                <a:path w="70305" h="130680" extrusionOk="0">
                  <a:moveTo>
                    <a:pt x="37171" y="1"/>
                  </a:moveTo>
                  <a:cubicBezTo>
                    <a:pt x="32704" y="1"/>
                    <a:pt x="29353" y="5287"/>
                    <a:pt x="27921" y="9769"/>
                  </a:cubicBezTo>
                  <a:cubicBezTo>
                    <a:pt x="23320" y="24169"/>
                    <a:pt x="25478" y="40059"/>
                    <a:pt x="25490" y="54906"/>
                  </a:cubicBezTo>
                  <a:cubicBezTo>
                    <a:pt x="25490" y="55129"/>
                    <a:pt x="25490" y="55352"/>
                    <a:pt x="25478" y="55588"/>
                  </a:cubicBezTo>
                  <a:cubicBezTo>
                    <a:pt x="25118" y="66515"/>
                    <a:pt x="23803" y="78360"/>
                    <a:pt x="24993" y="89274"/>
                  </a:cubicBezTo>
                  <a:lnTo>
                    <a:pt x="24993" y="89274"/>
                  </a:lnTo>
                  <a:cubicBezTo>
                    <a:pt x="24977" y="89126"/>
                    <a:pt x="24151" y="81857"/>
                    <a:pt x="19123" y="81857"/>
                  </a:cubicBezTo>
                  <a:cubicBezTo>
                    <a:pt x="18035" y="81857"/>
                    <a:pt x="16749" y="82198"/>
                    <a:pt x="15233" y="83025"/>
                  </a:cubicBezTo>
                  <a:cubicBezTo>
                    <a:pt x="6636" y="87714"/>
                    <a:pt x="19524" y="112322"/>
                    <a:pt x="19524" y="112322"/>
                  </a:cubicBezTo>
                  <a:cubicBezTo>
                    <a:pt x="19524" y="112322"/>
                    <a:pt x="14496" y="108647"/>
                    <a:pt x="9884" y="108647"/>
                  </a:cubicBezTo>
                  <a:cubicBezTo>
                    <a:pt x="7944" y="108647"/>
                    <a:pt x="6078" y="109297"/>
                    <a:pt x="4690" y="111144"/>
                  </a:cubicBezTo>
                  <a:cubicBezTo>
                    <a:pt x="1" y="117395"/>
                    <a:pt x="10544" y="124428"/>
                    <a:pt x="10544" y="124428"/>
                  </a:cubicBezTo>
                  <a:cubicBezTo>
                    <a:pt x="10544" y="124428"/>
                    <a:pt x="6205" y="123216"/>
                    <a:pt x="3313" y="123216"/>
                  </a:cubicBezTo>
                  <a:cubicBezTo>
                    <a:pt x="1867" y="123216"/>
                    <a:pt x="782" y="123519"/>
                    <a:pt x="782" y="124428"/>
                  </a:cubicBezTo>
                  <a:cubicBezTo>
                    <a:pt x="782" y="127169"/>
                    <a:pt x="3908" y="129514"/>
                    <a:pt x="12888" y="130680"/>
                  </a:cubicBezTo>
                  <a:lnTo>
                    <a:pt x="61324" y="130680"/>
                  </a:lnTo>
                  <a:cubicBezTo>
                    <a:pt x="61324" y="130680"/>
                    <a:pt x="69139" y="126388"/>
                    <a:pt x="67576" y="121700"/>
                  </a:cubicBezTo>
                  <a:cubicBezTo>
                    <a:pt x="66854" y="119533"/>
                    <a:pt x="64714" y="118950"/>
                    <a:pt x="62622" y="118950"/>
                  </a:cubicBezTo>
                  <a:cubicBezTo>
                    <a:pt x="60186" y="118950"/>
                    <a:pt x="57814" y="119740"/>
                    <a:pt x="57814" y="119740"/>
                  </a:cubicBezTo>
                  <a:cubicBezTo>
                    <a:pt x="57814" y="119740"/>
                    <a:pt x="70305" y="104508"/>
                    <a:pt x="69523" y="97872"/>
                  </a:cubicBezTo>
                  <a:cubicBezTo>
                    <a:pt x="69290" y="95888"/>
                    <a:pt x="67700" y="95192"/>
                    <a:pt x="65584" y="95192"/>
                  </a:cubicBezTo>
                  <a:cubicBezTo>
                    <a:pt x="60610" y="95192"/>
                    <a:pt x="52728" y="99038"/>
                    <a:pt x="52728" y="99038"/>
                  </a:cubicBezTo>
                  <a:cubicBezTo>
                    <a:pt x="52728" y="99038"/>
                    <a:pt x="65231" y="67397"/>
                    <a:pt x="62887" y="53343"/>
                  </a:cubicBezTo>
                  <a:cubicBezTo>
                    <a:pt x="62178" y="49095"/>
                    <a:pt x="60477" y="47591"/>
                    <a:pt x="58385" y="47591"/>
                  </a:cubicBezTo>
                  <a:cubicBezTo>
                    <a:pt x="55022" y="47591"/>
                    <a:pt x="50650" y="51477"/>
                    <a:pt x="47767" y="54100"/>
                  </a:cubicBezTo>
                  <a:cubicBezTo>
                    <a:pt x="48858" y="46744"/>
                    <a:pt x="49318" y="39290"/>
                    <a:pt x="49119" y="31860"/>
                  </a:cubicBezTo>
                  <a:cubicBezTo>
                    <a:pt x="48883" y="23066"/>
                    <a:pt x="49566" y="8069"/>
                    <a:pt x="41863" y="1892"/>
                  </a:cubicBezTo>
                  <a:cubicBezTo>
                    <a:pt x="40199" y="561"/>
                    <a:pt x="38626" y="1"/>
                    <a:pt x="3717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99;p38">
              <a:extLst>
                <a:ext uri="{FF2B5EF4-FFF2-40B4-BE49-F238E27FC236}">
                  <a16:creationId xmlns:a16="http://schemas.microsoft.com/office/drawing/2014/main" id="{4F3F846A-A0A8-C9FB-3217-B62DBAC097D6}"/>
                </a:ext>
              </a:extLst>
            </p:cNvPr>
            <p:cNvSpPr/>
            <p:nvPr/>
          </p:nvSpPr>
          <p:spPr>
            <a:xfrm>
              <a:off x="6759700" y="2429262"/>
              <a:ext cx="979300" cy="2723000"/>
            </a:xfrm>
            <a:custGeom>
              <a:avLst/>
              <a:gdLst/>
              <a:ahLst/>
              <a:cxnLst/>
              <a:rect l="l" t="t" r="r" b="b"/>
              <a:pathLst>
                <a:path w="39172" h="108920" extrusionOk="0">
                  <a:moveTo>
                    <a:pt x="17587" y="0"/>
                  </a:moveTo>
                  <a:cubicBezTo>
                    <a:pt x="17184" y="0"/>
                    <a:pt x="16882" y="333"/>
                    <a:pt x="16869" y="723"/>
                  </a:cubicBezTo>
                  <a:lnTo>
                    <a:pt x="13967" y="89657"/>
                  </a:lnTo>
                  <a:lnTo>
                    <a:pt x="1378" y="76025"/>
                  </a:lnTo>
                  <a:cubicBezTo>
                    <a:pt x="1227" y="75862"/>
                    <a:pt x="1025" y="75781"/>
                    <a:pt x="824" y="75781"/>
                  </a:cubicBezTo>
                  <a:cubicBezTo>
                    <a:pt x="644" y="75781"/>
                    <a:pt x="464" y="75846"/>
                    <a:pt x="323" y="75975"/>
                  </a:cubicBezTo>
                  <a:cubicBezTo>
                    <a:pt x="13" y="76261"/>
                    <a:pt x="1" y="76732"/>
                    <a:pt x="273" y="77042"/>
                  </a:cubicBezTo>
                  <a:lnTo>
                    <a:pt x="13893" y="91790"/>
                  </a:lnTo>
                  <a:lnTo>
                    <a:pt x="13360" y="108150"/>
                  </a:lnTo>
                  <a:cubicBezTo>
                    <a:pt x="13347" y="108560"/>
                    <a:pt x="13669" y="108907"/>
                    <a:pt x="14079" y="108919"/>
                  </a:cubicBezTo>
                  <a:lnTo>
                    <a:pt x="14104" y="108919"/>
                  </a:lnTo>
                  <a:cubicBezTo>
                    <a:pt x="14513" y="108919"/>
                    <a:pt x="14835" y="108597"/>
                    <a:pt x="14848" y="108200"/>
                  </a:cubicBezTo>
                  <a:lnTo>
                    <a:pt x="15183" y="97918"/>
                  </a:lnTo>
                  <a:cubicBezTo>
                    <a:pt x="15207" y="97905"/>
                    <a:pt x="15220" y="97905"/>
                    <a:pt x="15232" y="97893"/>
                  </a:cubicBezTo>
                  <a:lnTo>
                    <a:pt x="25304" y="92695"/>
                  </a:lnTo>
                  <a:cubicBezTo>
                    <a:pt x="25441" y="92819"/>
                    <a:pt x="25626" y="92906"/>
                    <a:pt x="25825" y="92906"/>
                  </a:cubicBezTo>
                  <a:lnTo>
                    <a:pt x="25863" y="92906"/>
                  </a:lnTo>
                  <a:lnTo>
                    <a:pt x="34446" y="92510"/>
                  </a:lnTo>
                  <a:cubicBezTo>
                    <a:pt x="34868" y="92497"/>
                    <a:pt x="35177" y="92137"/>
                    <a:pt x="35165" y="91728"/>
                  </a:cubicBezTo>
                  <a:cubicBezTo>
                    <a:pt x="35141" y="91334"/>
                    <a:pt x="34829" y="91020"/>
                    <a:pt x="34429" y="91020"/>
                  </a:cubicBezTo>
                  <a:cubicBezTo>
                    <a:pt x="34414" y="91020"/>
                    <a:pt x="34399" y="91020"/>
                    <a:pt x="34383" y="91021"/>
                  </a:cubicBezTo>
                  <a:lnTo>
                    <a:pt x="27983" y="91306"/>
                  </a:lnTo>
                  <a:lnTo>
                    <a:pt x="38663" y="85787"/>
                  </a:lnTo>
                  <a:cubicBezTo>
                    <a:pt x="39035" y="85600"/>
                    <a:pt x="39171" y="85142"/>
                    <a:pt x="38986" y="84782"/>
                  </a:cubicBezTo>
                  <a:cubicBezTo>
                    <a:pt x="38855" y="84521"/>
                    <a:pt x="38597" y="84377"/>
                    <a:pt x="38327" y="84377"/>
                  </a:cubicBezTo>
                  <a:cubicBezTo>
                    <a:pt x="38211" y="84377"/>
                    <a:pt x="38092" y="84403"/>
                    <a:pt x="37980" y="84459"/>
                  </a:cubicBezTo>
                  <a:lnTo>
                    <a:pt x="15245" y="96206"/>
                  </a:lnTo>
                  <a:lnTo>
                    <a:pt x="15369" y="92336"/>
                  </a:lnTo>
                  <a:lnTo>
                    <a:pt x="15394" y="92311"/>
                  </a:lnTo>
                  <a:cubicBezTo>
                    <a:pt x="15692" y="92038"/>
                    <a:pt x="15716" y="91554"/>
                    <a:pt x="15431" y="91256"/>
                  </a:cubicBezTo>
                  <a:lnTo>
                    <a:pt x="15406" y="91231"/>
                  </a:lnTo>
                  <a:lnTo>
                    <a:pt x="16299" y="63956"/>
                  </a:lnTo>
                  <a:cubicBezTo>
                    <a:pt x="16398" y="63919"/>
                    <a:pt x="16485" y="63869"/>
                    <a:pt x="16572" y="63795"/>
                  </a:cubicBezTo>
                  <a:lnTo>
                    <a:pt x="24697" y="56179"/>
                  </a:lnTo>
                  <a:cubicBezTo>
                    <a:pt x="24994" y="56167"/>
                    <a:pt x="25254" y="55980"/>
                    <a:pt x="25353" y="55683"/>
                  </a:cubicBezTo>
                  <a:lnTo>
                    <a:pt x="25416" y="55509"/>
                  </a:lnTo>
                  <a:lnTo>
                    <a:pt x="34929" y="46603"/>
                  </a:lnTo>
                  <a:cubicBezTo>
                    <a:pt x="35227" y="46330"/>
                    <a:pt x="35240" y="45847"/>
                    <a:pt x="34967" y="45549"/>
                  </a:cubicBezTo>
                  <a:cubicBezTo>
                    <a:pt x="34818" y="45394"/>
                    <a:pt x="34618" y="45316"/>
                    <a:pt x="34418" y="45316"/>
                  </a:cubicBezTo>
                  <a:cubicBezTo>
                    <a:pt x="34236" y="45316"/>
                    <a:pt x="34054" y="45381"/>
                    <a:pt x="33912" y="45512"/>
                  </a:cubicBezTo>
                  <a:lnTo>
                    <a:pt x="26519" y="52433"/>
                  </a:lnTo>
                  <a:lnTo>
                    <a:pt x="29261" y="44756"/>
                  </a:lnTo>
                  <a:cubicBezTo>
                    <a:pt x="29397" y="44359"/>
                    <a:pt x="29199" y="43937"/>
                    <a:pt x="28815" y="43800"/>
                  </a:cubicBezTo>
                  <a:cubicBezTo>
                    <a:pt x="28730" y="43767"/>
                    <a:pt x="28644" y="43752"/>
                    <a:pt x="28558" y="43752"/>
                  </a:cubicBezTo>
                  <a:cubicBezTo>
                    <a:pt x="28254" y="43752"/>
                    <a:pt x="27966" y="43947"/>
                    <a:pt x="27859" y="44247"/>
                  </a:cubicBezTo>
                  <a:lnTo>
                    <a:pt x="24138" y="54666"/>
                  </a:lnTo>
                  <a:lnTo>
                    <a:pt x="16361" y="61934"/>
                  </a:lnTo>
                  <a:lnTo>
                    <a:pt x="18371" y="772"/>
                  </a:lnTo>
                  <a:cubicBezTo>
                    <a:pt x="18383" y="362"/>
                    <a:pt x="18060" y="15"/>
                    <a:pt x="17651" y="3"/>
                  </a:cubicBezTo>
                  <a:cubicBezTo>
                    <a:pt x="17630" y="1"/>
                    <a:pt x="17608" y="0"/>
                    <a:pt x="175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332;p30">
            <a:extLst>
              <a:ext uri="{FF2B5EF4-FFF2-40B4-BE49-F238E27FC236}">
                <a16:creationId xmlns:a16="http://schemas.microsoft.com/office/drawing/2014/main" id="{0CACC968-9EF5-59EA-4DF8-7DFE8CC97545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332;p30">
            <a:extLst>
              <a:ext uri="{FF2B5EF4-FFF2-40B4-BE49-F238E27FC236}">
                <a16:creationId xmlns:a16="http://schemas.microsoft.com/office/drawing/2014/main" id="{55ADFC5A-1A9F-AACD-8BE8-145B59180A67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332;p30">
            <a:extLst>
              <a:ext uri="{FF2B5EF4-FFF2-40B4-BE49-F238E27FC236}">
                <a16:creationId xmlns:a16="http://schemas.microsoft.com/office/drawing/2014/main" id="{43A82D49-7CE8-BE68-7F5F-C6663534E8A6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CB1F379-8040-D8AD-1B2A-71D522A0A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  <p:sp>
        <p:nvSpPr>
          <p:cNvPr id="14" name="Google Shape;1765;p48">
            <a:extLst>
              <a:ext uri="{FF2B5EF4-FFF2-40B4-BE49-F238E27FC236}">
                <a16:creationId xmlns:a16="http://schemas.microsoft.com/office/drawing/2014/main" id="{E150B3D0-FFB9-998B-6BBA-066605CCAAA6}"/>
              </a:ext>
            </a:extLst>
          </p:cNvPr>
          <p:cNvSpPr/>
          <p:nvPr/>
        </p:nvSpPr>
        <p:spPr>
          <a:xfrm>
            <a:off x="5068848" y="3541601"/>
            <a:ext cx="1306913" cy="1601899"/>
          </a:xfrm>
          <a:custGeom>
            <a:avLst/>
            <a:gdLst/>
            <a:ahLst/>
            <a:cxnLst/>
            <a:rect l="l" t="t" r="r" b="b"/>
            <a:pathLst>
              <a:path w="8595" h="10535" extrusionOk="0">
                <a:moveTo>
                  <a:pt x="8401" y="0"/>
                </a:moveTo>
                <a:cubicBezTo>
                  <a:pt x="6031" y="490"/>
                  <a:pt x="3849" y="1826"/>
                  <a:pt x="2336" y="3713"/>
                </a:cubicBezTo>
                <a:cubicBezTo>
                  <a:pt x="826" y="5599"/>
                  <a:pt x="0" y="8118"/>
                  <a:pt x="40" y="10534"/>
                </a:cubicBezTo>
                <a:lnTo>
                  <a:pt x="2389" y="10534"/>
                </a:lnTo>
                <a:cubicBezTo>
                  <a:pt x="4069" y="9651"/>
                  <a:pt x="6018" y="7788"/>
                  <a:pt x="7011" y="6092"/>
                </a:cubicBezTo>
                <a:lnTo>
                  <a:pt x="5442" y="5945"/>
                </a:lnTo>
                <a:lnTo>
                  <a:pt x="7464" y="5209"/>
                </a:lnTo>
                <a:cubicBezTo>
                  <a:pt x="8207" y="3589"/>
                  <a:pt x="8594" y="1763"/>
                  <a:pt x="8401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766;p48">
            <a:extLst>
              <a:ext uri="{FF2B5EF4-FFF2-40B4-BE49-F238E27FC236}">
                <a16:creationId xmlns:a16="http://schemas.microsoft.com/office/drawing/2014/main" id="{C129423A-8443-0647-96F4-C4768B61D9E6}"/>
              </a:ext>
            </a:extLst>
          </p:cNvPr>
          <p:cNvSpPr/>
          <p:nvPr/>
        </p:nvSpPr>
        <p:spPr>
          <a:xfrm>
            <a:off x="4612686" y="2668041"/>
            <a:ext cx="1013142" cy="2475455"/>
          </a:xfrm>
          <a:custGeom>
            <a:avLst/>
            <a:gdLst/>
            <a:ahLst/>
            <a:cxnLst/>
            <a:rect l="l" t="t" r="r" b="b"/>
            <a:pathLst>
              <a:path w="6663" h="16280" extrusionOk="0">
                <a:moveTo>
                  <a:pt x="5786" y="1"/>
                </a:moveTo>
                <a:cubicBezTo>
                  <a:pt x="4009" y="1240"/>
                  <a:pt x="2567" y="2940"/>
                  <a:pt x="1607" y="4875"/>
                </a:cubicBezTo>
                <a:lnTo>
                  <a:pt x="2400" y="7838"/>
                </a:lnTo>
                <a:lnTo>
                  <a:pt x="1033" y="6222"/>
                </a:lnTo>
                <a:cubicBezTo>
                  <a:pt x="961" y="6425"/>
                  <a:pt x="894" y="6632"/>
                  <a:pt x="830" y="6842"/>
                </a:cubicBezTo>
                <a:cubicBezTo>
                  <a:pt x="1" y="9588"/>
                  <a:pt x="127" y="13610"/>
                  <a:pt x="1177" y="16279"/>
                </a:cubicBezTo>
                <a:lnTo>
                  <a:pt x="3740" y="16279"/>
                </a:lnTo>
                <a:cubicBezTo>
                  <a:pt x="5703" y="13190"/>
                  <a:pt x="6662" y="9211"/>
                  <a:pt x="6596" y="5355"/>
                </a:cubicBezTo>
                <a:lnTo>
                  <a:pt x="6596" y="5355"/>
                </a:lnTo>
                <a:lnTo>
                  <a:pt x="5063" y="5832"/>
                </a:lnTo>
                <a:lnTo>
                  <a:pt x="6559" y="4455"/>
                </a:lnTo>
                <a:cubicBezTo>
                  <a:pt x="6469" y="2916"/>
                  <a:pt x="6212" y="1410"/>
                  <a:pt x="5786" y="1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543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847;p51">
            <a:extLst>
              <a:ext uri="{FF2B5EF4-FFF2-40B4-BE49-F238E27FC236}">
                <a16:creationId xmlns:a16="http://schemas.microsoft.com/office/drawing/2014/main" id="{968EACBA-9295-B81A-DE37-04AB12A8C563}"/>
              </a:ext>
            </a:extLst>
          </p:cNvPr>
          <p:cNvSpPr/>
          <p:nvPr/>
        </p:nvSpPr>
        <p:spPr>
          <a:xfrm>
            <a:off x="720436" y="1364493"/>
            <a:ext cx="7529946" cy="3185487"/>
          </a:xfrm>
          <a:prstGeom prst="rect">
            <a:avLst/>
          </a:pr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304;p42">
            <a:extLst>
              <a:ext uri="{FF2B5EF4-FFF2-40B4-BE49-F238E27FC236}">
                <a16:creationId xmlns:a16="http://schemas.microsoft.com/office/drawing/2014/main" id="{CC32BEA2-11B5-8F7E-5538-9A994C4027D1}"/>
              </a:ext>
            </a:extLst>
          </p:cNvPr>
          <p:cNvSpPr txBox="1">
            <a:spLocks/>
          </p:cNvSpPr>
          <p:nvPr/>
        </p:nvSpPr>
        <p:spPr>
          <a:xfrm>
            <a:off x="379417" y="249381"/>
            <a:ext cx="1871945" cy="391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b="1" dirty="0">
                <a:solidFill>
                  <a:schemeClr val="accent5"/>
                </a:solidFill>
              </a:rPr>
              <a:t>Part6.</a:t>
            </a:r>
            <a:r>
              <a:rPr lang="zh-CN" altLang="en-US" b="1" dirty="0">
                <a:solidFill>
                  <a:schemeClr val="accent5"/>
                </a:solidFill>
              </a:rPr>
              <a:t>总结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B0AF48B-2497-E51D-33F6-615F62216157}"/>
              </a:ext>
            </a:extLst>
          </p:cNvPr>
          <p:cNvSpPr txBox="1"/>
          <p:nvPr/>
        </p:nvSpPr>
        <p:spPr>
          <a:xfrm>
            <a:off x="379417" y="833455"/>
            <a:ext cx="8601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11E4631-E383-E760-3A88-5A2C22F4BB23}"/>
              </a:ext>
            </a:extLst>
          </p:cNvPr>
          <p:cNvSpPr txBox="1"/>
          <p:nvPr/>
        </p:nvSpPr>
        <p:spPr>
          <a:xfrm>
            <a:off x="823949" y="1463112"/>
            <a:ext cx="7315596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u"/>
            </a:pP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深度学习发展快速：这次比赛第一名使用的是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版本的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ViT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，根据第一名提供的数据，他们使用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版本的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ViT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在私榜上只能达到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88.0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分，而我们使用的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ECCV-2022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提出的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TinyViT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，在私榜上已经能达到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89.83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分，而且我们观察到，整个评分的推理过程只要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分钟，比我们项目中用到的同参数量级的卷积神经网络的速度都要快。</a:t>
            </a:r>
            <a:endParaRPr lang="en-US" altLang="zh-CN" sz="1100" b="1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171450" indent="-171450">
              <a:buFont typeface="Wingdings" panose="05000000000000000000" pitchFamily="2" charset="2"/>
              <a:buChar char="u"/>
            </a:pPr>
            <a:endParaRPr lang="en-US" altLang="zh-CN" sz="1100" b="1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171450" indent="-171450">
              <a:buFont typeface="Wingdings" panose="05000000000000000000" pitchFamily="2" charset="2"/>
              <a:buChar char="u"/>
            </a:pPr>
            <a:endParaRPr lang="zh-CN" altLang="en-US" sz="1100" b="1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171450" indent="-171450">
              <a:buFont typeface="Wingdings" panose="05000000000000000000" pitchFamily="2" charset="2"/>
              <a:buChar char="u"/>
            </a:pP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算力和资源决定了深度学习的高度：本次比赛我们使用的都是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Kaggle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提供的算力资源，所以我们能使用的最大显存就是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32GB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，这严重限制了我们选用模型的范围，比如在使用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ResNeXt50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时，我们的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可以设置为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，再大一点的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EfficientNetB4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就只能设置为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，参数量再大一点的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ViT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只能设置为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。我们知道，在一般的条件下，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越大越好，如果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ViT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训练时，能跟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TinyViT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当初在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ImageNet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上训练时一样，使用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的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，那我想我们的分数还能提高。我们也做过实验，比如使用巨大的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EfficientNetB7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这种参数量较大的模型，那个时候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只能设置为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，在我们的交叉验证中，该模型甚至无法正常收敛。</a:t>
            </a:r>
            <a:endParaRPr lang="en-US" altLang="zh-CN" sz="1100" b="1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171450" indent="-171450">
              <a:buFont typeface="Wingdings" panose="05000000000000000000" pitchFamily="2" charset="2"/>
              <a:buChar char="u"/>
            </a:pPr>
            <a:endParaRPr lang="en-US" altLang="zh-CN" sz="1100" b="1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171450" indent="-171450">
              <a:buFont typeface="Wingdings" panose="05000000000000000000" pitchFamily="2" charset="2"/>
              <a:buChar char="u"/>
            </a:pPr>
            <a:endParaRPr lang="zh-CN" altLang="en-US" sz="1100" b="1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171450" indent="-171450">
              <a:buFont typeface="Wingdings" panose="05000000000000000000" pitchFamily="2" charset="2"/>
              <a:buChar char="u"/>
            </a:pP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要乐于参考别人的方法：比如最后提分的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CropNet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和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TinyViT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，前者由于其很小的参数量，我一直认为它对分数不会有太大提升，但我的队友将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CropNet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集成进了我们的模型，完成了</a:t>
            </a:r>
            <a:r>
              <a:rPr lang="en-US" altLang="zh-CN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90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分的突破；而后者由于训练起来比较复杂，而且根据前几名提供的方案，他们训练的</a:t>
            </a:r>
            <a:r>
              <a:rPr lang="en-US" altLang="zh-CN" sz="1100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ViT</a:t>
            </a:r>
            <a:r>
              <a:rPr lang="zh-CN" alt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类模型在私榜上的分数也一般，直到最后才进行了相应的训练，最终竟然取得了很好的结果。因此要乐于参考别人提供的方案，并在别人的方案上做一些发散。</a:t>
            </a:r>
          </a:p>
          <a:p>
            <a:endParaRPr lang="zh-CN" altLang="en-US" dirty="0"/>
          </a:p>
        </p:txBody>
      </p:sp>
      <p:sp>
        <p:nvSpPr>
          <p:cNvPr id="9" name="Google Shape;332;p30">
            <a:extLst>
              <a:ext uri="{FF2B5EF4-FFF2-40B4-BE49-F238E27FC236}">
                <a16:creationId xmlns:a16="http://schemas.microsoft.com/office/drawing/2014/main" id="{0622BC62-18D6-9CB1-113B-35403C2D1B81}"/>
              </a:ext>
            </a:extLst>
          </p:cNvPr>
          <p:cNvSpPr/>
          <p:nvPr/>
        </p:nvSpPr>
        <p:spPr>
          <a:xfrm rot="10800000">
            <a:off x="6010475" y="-1229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332;p30">
            <a:extLst>
              <a:ext uri="{FF2B5EF4-FFF2-40B4-BE49-F238E27FC236}">
                <a16:creationId xmlns:a16="http://schemas.microsoft.com/office/drawing/2014/main" id="{320DB9F4-B7D9-260C-70C3-77122A7A6467}"/>
              </a:ext>
            </a:extLst>
          </p:cNvPr>
          <p:cNvSpPr/>
          <p:nvPr/>
        </p:nvSpPr>
        <p:spPr>
          <a:xfrm rot="10800000">
            <a:off x="6868881" y="-8912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332;p30">
            <a:extLst>
              <a:ext uri="{FF2B5EF4-FFF2-40B4-BE49-F238E27FC236}">
                <a16:creationId xmlns:a16="http://schemas.microsoft.com/office/drawing/2014/main" id="{05A379F5-D8AA-77BA-A979-8EAA72DFC6AC}"/>
              </a:ext>
            </a:extLst>
          </p:cNvPr>
          <p:cNvSpPr/>
          <p:nvPr/>
        </p:nvSpPr>
        <p:spPr>
          <a:xfrm rot="10800000">
            <a:off x="7493613" y="-27141"/>
            <a:ext cx="858406" cy="965707"/>
          </a:xfrm>
          <a:custGeom>
            <a:avLst/>
            <a:gdLst/>
            <a:ahLst/>
            <a:cxnLst/>
            <a:rect l="l" t="t" r="r" b="b"/>
            <a:pathLst>
              <a:path w="12736" h="14328" extrusionOk="0">
                <a:moveTo>
                  <a:pt x="3103" y="0"/>
                </a:moveTo>
                <a:cubicBezTo>
                  <a:pt x="3039" y="0"/>
                  <a:pt x="3012" y="82"/>
                  <a:pt x="3038" y="261"/>
                </a:cubicBezTo>
                <a:cubicBezTo>
                  <a:pt x="3146" y="981"/>
                  <a:pt x="4677" y="3375"/>
                  <a:pt x="5223" y="4711"/>
                </a:cubicBezTo>
                <a:cubicBezTo>
                  <a:pt x="5091" y="4523"/>
                  <a:pt x="4938" y="4325"/>
                  <a:pt x="4785" y="4133"/>
                </a:cubicBezTo>
                <a:cubicBezTo>
                  <a:pt x="4670" y="3911"/>
                  <a:pt x="4569" y="3667"/>
                  <a:pt x="4451" y="3473"/>
                </a:cubicBezTo>
                <a:cubicBezTo>
                  <a:pt x="4270" y="3177"/>
                  <a:pt x="4075" y="2888"/>
                  <a:pt x="3867" y="2614"/>
                </a:cubicBezTo>
                <a:cubicBezTo>
                  <a:pt x="3543" y="2179"/>
                  <a:pt x="3178" y="1768"/>
                  <a:pt x="2760" y="1424"/>
                </a:cubicBezTo>
                <a:cubicBezTo>
                  <a:pt x="2263" y="1013"/>
                  <a:pt x="1702" y="710"/>
                  <a:pt x="1058" y="637"/>
                </a:cubicBezTo>
                <a:cubicBezTo>
                  <a:pt x="997" y="629"/>
                  <a:pt x="812" y="607"/>
                  <a:pt x="620" y="607"/>
                </a:cubicBezTo>
                <a:cubicBezTo>
                  <a:pt x="318" y="607"/>
                  <a:pt x="0" y="662"/>
                  <a:pt x="130" y="909"/>
                </a:cubicBezTo>
                <a:cubicBezTo>
                  <a:pt x="164" y="971"/>
                  <a:pt x="227" y="1016"/>
                  <a:pt x="286" y="1058"/>
                </a:cubicBezTo>
                <a:cubicBezTo>
                  <a:pt x="871" y="1448"/>
                  <a:pt x="1525" y="1670"/>
                  <a:pt x="2147" y="1991"/>
                </a:cubicBezTo>
                <a:cubicBezTo>
                  <a:pt x="3077" y="2471"/>
                  <a:pt x="4281" y="3695"/>
                  <a:pt x="4782" y="4231"/>
                </a:cubicBezTo>
                <a:cubicBezTo>
                  <a:pt x="4851" y="4329"/>
                  <a:pt x="4935" y="4451"/>
                  <a:pt x="5032" y="4589"/>
                </a:cubicBezTo>
                <a:cubicBezTo>
                  <a:pt x="4266" y="3817"/>
                  <a:pt x="3062" y="3304"/>
                  <a:pt x="2396" y="3304"/>
                </a:cubicBezTo>
                <a:cubicBezTo>
                  <a:pt x="2282" y="3304"/>
                  <a:pt x="2183" y="3319"/>
                  <a:pt x="2106" y="3351"/>
                </a:cubicBezTo>
                <a:cubicBezTo>
                  <a:pt x="1448" y="3622"/>
                  <a:pt x="2823" y="3977"/>
                  <a:pt x="3984" y="4325"/>
                </a:cubicBezTo>
                <a:cubicBezTo>
                  <a:pt x="4740" y="4551"/>
                  <a:pt x="5171" y="4889"/>
                  <a:pt x="5383" y="5098"/>
                </a:cubicBezTo>
                <a:cubicBezTo>
                  <a:pt x="5596" y="5407"/>
                  <a:pt x="5835" y="5762"/>
                  <a:pt x="6079" y="6121"/>
                </a:cubicBezTo>
                <a:cubicBezTo>
                  <a:pt x="6107" y="6176"/>
                  <a:pt x="6134" y="6228"/>
                  <a:pt x="6166" y="6280"/>
                </a:cubicBezTo>
                <a:cubicBezTo>
                  <a:pt x="5988" y="6068"/>
                  <a:pt x="5787" y="5853"/>
                  <a:pt x="5578" y="5696"/>
                </a:cubicBezTo>
                <a:cubicBezTo>
                  <a:pt x="5217" y="5427"/>
                  <a:pt x="4451" y="5205"/>
                  <a:pt x="3871" y="5205"/>
                </a:cubicBezTo>
                <a:cubicBezTo>
                  <a:pt x="3512" y="5205"/>
                  <a:pt x="3225" y="5290"/>
                  <a:pt x="3149" y="5501"/>
                </a:cubicBezTo>
                <a:cubicBezTo>
                  <a:pt x="2955" y="6050"/>
                  <a:pt x="4141" y="5838"/>
                  <a:pt x="5143" y="6040"/>
                </a:cubicBezTo>
                <a:cubicBezTo>
                  <a:pt x="5829" y="6176"/>
                  <a:pt x="6312" y="6604"/>
                  <a:pt x="6552" y="6858"/>
                </a:cubicBezTo>
                <a:cubicBezTo>
                  <a:pt x="6573" y="6885"/>
                  <a:pt x="6594" y="6910"/>
                  <a:pt x="6615" y="6935"/>
                </a:cubicBezTo>
                <a:cubicBezTo>
                  <a:pt x="6723" y="7098"/>
                  <a:pt x="6827" y="7261"/>
                  <a:pt x="6924" y="7415"/>
                </a:cubicBezTo>
                <a:cubicBezTo>
                  <a:pt x="7151" y="7776"/>
                  <a:pt x="7366" y="8114"/>
                  <a:pt x="7575" y="8444"/>
                </a:cubicBezTo>
                <a:cubicBezTo>
                  <a:pt x="7303" y="8069"/>
                  <a:pt x="6897" y="7578"/>
                  <a:pt x="6431" y="7230"/>
                </a:cubicBezTo>
                <a:cubicBezTo>
                  <a:pt x="5847" y="6798"/>
                  <a:pt x="5119" y="6579"/>
                  <a:pt x="4573" y="6579"/>
                </a:cubicBezTo>
                <a:cubicBezTo>
                  <a:pt x="4316" y="6579"/>
                  <a:pt x="4098" y="6628"/>
                  <a:pt x="3957" y="6726"/>
                </a:cubicBezTo>
                <a:cubicBezTo>
                  <a:pt x="3518" y="7035"/>
                  <a:pt x="5481" y="7404"/>
                  <a:pt x="6441" y="7786"/>
                </a:cubicBezTo>
                <a:cubicBezTo>
                  <a:pt x="7165" y="8072"/>
                  <a:pt x="7652" y="8611"/>
                  <a:pt x="7843" y="8859"/>
                </a:cubicBezTo>
                <a:cubicBezTo>
                  <a:pt x="8146" y="9321"/>
                  <a:pt x="8445" y="9777"/>
                  <a:pt x="8769" y="10250"/>
                </a:cubicBezTo>
                <a:cubicBezTo>
                  <a:pt x="8340" y="9815"/>
                  <a:pt x="7718" y="9335"/>
                  <a:pt x="7085" y="8883"/>
                </a:cubicBezTo>
                <a:cubicBezTo>
                  <a:pt x="6553" y="8506"/>
                  <a:pt x="6001" y="8349"/>
                  <a:pt x="5564" y="8349"/>
                </a:cubicBezTo>
                <a:cubicBezTo>
                  <a:pt x="5203" y="8349"/>
                  <a:pt x="4919" y="8456"/>
                  <a:pt x="4788" y="8632"/>
                </a:cubicBezTo>
                <a:cubicBezTo>
                  <a:pt x="4496" y="9022"/>
                  <a:pt x="5338" y="9071"/>
                  <a:pt x="6890" y="9467"/>
                </a:cubicBezTo>
                <a:cubicBezTo>
                  <a:pt x="8003" y="9753"/>
                  <a:pt x="8737" y="10362"/>
                  <a:pt x="9061" y="10681"/>
                </a:cubicBezTo>
                <a:cubicBezTo>
                  <a:pt x="9200" y="10880"/>
                  <a:pt x="9339" y="11085"/>
                  <a:pt x="9489" y="11298"/>
                </a:cubicBezTo>
                <a:cubicBezTo>
                  <a:pt x="9656" y="11537"/>
                  <a:pt x="9854" y="11784"/>
                  <a:pt x="10063" y="12028"/>
                </a:cubicBezTo>
                <a:cubicBezTo>
                  <a:pt x="9802" y="11899"/>
                  <a:pt x="9416" y="11711"/>
                  <a:pt x="8991" y="11510"/>
                </a:cubicBezTo>
                <a:cubicBezTo>
                  <a:pt x="8514" y="11283"/>
                  <a:pt x="8052" y="11043"/>
                  <a:pt x="7613" y="10747"/>
                </a:cubicBezTo>
                <a:cubicBezTo>
                  <a:pt x="7224" y="10485"/>
                  <a:pt x="6732" y="10207"/>
                  <a:pt x="6242" y="10207"/>
                </a:cubicBezTo>
                <a:cubicBezTo>
                  <a:pt x="6096" y="10207"/>
                  <a:pt x="5951" y="10232"/>
                  <a:pt x="5808" y="10288"/>
                </a:cubicBezTo>
                <a:cubicBezTo>
                  <a:pt x="5596" y="10375"/>
                  <a:pt x="5501" y="10546"/>
                  <a:pt x="5588" y="10758"/>
                </a:cubicBezTo>
                <a:cubicBezTo>
                  <a:pt x="5641" y="10887"/>
                  <a:pt x="5759" y="10977"/>
                  <a:pt x="5877" y="11050"/>
                </a:cubicBezTo>
                <a:cubicBezTo>
                  <a:pt x="6542" y="11450"/>
                  <a:pt x="7387" y="11579"/>
                  <a:pt x="8125" y="11778"/>
                </a:cubicBezTo>
                <a:cubicBezTo>
                  <a:pt x="9040" y="12017"/>
                  <a:pt x="9826" y="12133"/>
                  <a:pt x="10192" y="12178"/>
                </a:cubicBezTo>
                <a:cubicBezTo>
                  <a:pt x="10386" y="12400"/>
                  <a:pt x="10592" y="12616"/>
                  <a:pt x="10794" y="12825"/>
                </a:cubicBezTo>
                <a:cubicBezTo>
                  <a:pt x="10744" y="12832"/>
                  <a:pt x="10651" y="12846"/>
                  <a:pt x="10476" y="12870"/>
                </a:cubicBezTo>
                <a:cubicBezTo>
                  <a:pt x="10459" y="12873"/>
                  <a:pt x="10438" y="12874"/>
                  <a:pt x="10415" y="12874"/>
                </a:cubicBezTo>
                <a:cubicBezTo>
                  <a:pt x="9937" y="12874"/>
                  <a:pt x="8275" y="12348"/>
                  <a:pt x="7425" y="12209"/>
                </a:cubicBezTo>
                <a:cubicBezTo>
                  <a:pt x="7327" y="12192"/>
                  <a:pt x="7230" y="12185"/>
                  <a:pt x="7137" y="12185"/>
                </a:cubicBezTo>
                <a:cubicBezTo>
                  <a:pt x="6390" y="12185"/>
                  <a:pt x="5890" y="12668"/>
                  <a:pt x="6744" y="13005"/>
                </a:cubicBezTo>
                <a:cubicBezTo>
                  <a:pt x="7055" y="13128"/>
                  <a:pt x="7521" y="13170"/>
                  <a:pt x="8010" y="13170"/>
                </a:cubicBezTo>
                <a:cubicBezTo>
                  <a:pt x="9030" y="13170"/>
                  <a:pt x="10147" y="12988"/>
                  <a:pt x="10147" y="12988"/>
                </a:cubicBezTo>
                <a:lnTo>
                  <a:pt x="10852" y="12884"/>
                </a:lnTo>
                <a:cubicBezTo>
                  <a:pt x="11653" y="13702"/>
                  <a:pt x="12401" y="14328"/>
                  <a:pt x="12401" y="14328"/>
                </a:cubicBezTo>
                <a:lnTo>
                  <a:pt x="12735" y="14126"/>
                </a:lnTo>
                <a:cubicBezTo>
                  <a:pt x="12735" y="14126"/>
                  <a:pt x="12070" y="13914"/>
                  <a:pt x="10985" y="12804"/>
                </a:cubicBezTo>
                <a:cubicBezTo>
                  <a:pt x="10974" y="12724"/>
                  <a:pt x="10961" y="12539"/>
                  <a:pt x="10998" y="12167"/>
                </a:cubicBezTo>
                <a:cubicBezTo>
                  <a:pt x="11117" y="10977"/>
                  <a:pt x="12154" y="9665"/>
                  <a:pt x="11441" y="8479"/>
                </a:cubicBezTo>
                <a:cubicBezTo>
                  <a:pt x="11333" y="8300"/>
                  <a:pt x="11139" y="8165"/>
                  <a:pt x="10952" y="8165"/>
                </a:cubicBezTo>
                <a:cubicBezTo>
                  <a:pt x="10843" y="8165"/>
                  <a:pt x="10736" y="8212"/>
                  <a:pt x="10651" y="8323"/>
                </a:cubicBezTo>
                <a:cubicBezTo>
                  <a:pt x="10484" y="8538"/>
                  <a:pt x="10481" y="8910"/>
                  <a:pt x="10518" y="9168"/>
                </a:cubicBezTo>
                <a:cubicBezTo>
                  <a:pt x="10651" y="10017"/>
                  <a:pt x="10891" y="10779"/>
                  <a:pt x="10794" y="11656"/>
                </a:cubicBezTo>
                <a:cubicBezTo>
                  <a:pt x="10790" y="11698"/>
                  <a:pt x="10773" y="12289"/>
                  <a:pt x="10797" y="12609"/>
                </a:cubicBezTo>
                <a:cubicBezTo>
                  <a:pt x="10651" y="12452"/>
                  <a:pt x="10497" y="12282"/>
                  <a:pt x="10338" y="12091"/>
                </a:cubicBezTo>
                <a:cubicBezTo>
                  <a:pt x="10213" y="11753"/>
                  <a:pt x="10115" y="11402"/>
                  <a:pt x="10046" y="11050"/>
                </a:cubicBezTo>
                <a:cubicBezTo>
                  <a:pt x="9864" y="10111"/>
                  <a:pt x="10122" y="9133"/>
                  <a:pt x="10000" y="8180"/>
                </a:cubicBezTo>
                <a:cubicBezTo>
                  <a:pt x="9973" y="7969"/>
                  <a:pt x="9744" y="7542"/>
                  <a:pt x="9527" y="7542"/>
                </a:cubicBezTo>
                <a:cubicBezTo>
                  <a:pt x="9443" y="7542"/>
                  <a:pt x="9362" y="7606"/>
                  <a:pt x="9294" y="7770"/>
                </a:cubicBezTo>
                <a:cubicBezTo>
                  <a:pt x="9182" y="8030"/>
                  <a:pt x="9291" y="8538"/>
                  <a:pt x="9297" y="8820"/>
                </a:cubicBezTo>
                <a:cubicBezTo>
                  <a:pt x="9315" y="9620"/>
                  <a:pt x="9363" y="10455"/>
                  <a:pt x="9649" y="11214"/>
                </a:cubicBezTo>
                <a:cubicBezTo>
                  <a:pt x="9604" y="11155"/>
                  <a:pt x="9562" y="11099"/>
                  <a:pt x="9520" y="11040"/>
                </a:cubicBezTo>
                <a:cubicBezTo>
                  <a:pt x="9450" y="10831"/>
                  <a:pt x="9148" y="9871"/>
                  <a:pt x="8978" y="8733"/>
                </a:cubicBezTo>
                <a:cubicBezTo>
                  <a:pt x="8790" y="7439"/>
                  <a:pt x="8869" y="6350"/>
                  <a:pt x="8469" y="5991"/>
                </a:cubicBezTo>
                <a:cubicBezTo>
                  <a:pt x="8427" y="5953"/>
                  <a:pt x="8389" y="5936"/>
                  <a:pt x="8355" y="5936"/>
                </a:cubicBezTo>
                <a:cubicBezTo>
                  <a:pt x="8067" y="5936"/>
                  <a:pt x="8073" y="7223"/>
                  <a:pt x="8365" y="8580"/>
                </a:cubicBezTo>
                <a:cubicBezTo>
                  <a:pt x="8549" y="9422"/>
                  <a:pt x="8887" y="10100"/>
                  <a:pt x="9155" y="10535"/>
                </a:cubicBezTo>
                <a:cubicBezTo>
                  <a:pt x="8734" y="9954"/>
                  <a:pt x="8320" y="9360"/>
                  <a:pt x="7923" y="8785"/>
                </a:cubicBezTo>
                <a:cubicBezTo>
                  <a:pt x="7746" y="8472"/>
                  <a:pt x="7318" y="7627"/>
                  <a:pt x="7293" y="6722"/>
                </a:cubicBezTo>
                <a:cubicBezTo>
                  <a:pt x="7262" y="5581"/>
                  <a:pt x="7231" y="4645"/>
                  <a:pt x="6726" y="4061"/>
                </a:cubicBezTo>
                <a:cubicBezTo>
                  <a:pt x="6577" y="3888"/>
                  <a:pt x="6468" y="3803"/>
                  <a:pt x="6399" y="3803"/>
                </a:cubicBezTo>
                <a:cubicBezTo>
                  <a:pt x="6233" y="3803"/>
                  <a:pt x="6288" y="4282"/>
                  <a:pt x="6545" y="5198"/>
                </a:cubicBezTo>
                <a:cubicBezTo>
                  <a:pt x="6799" y="6092"/>
                  <a:pt x="7095" y="7290"/>
                  <a:pt x="7457" y="8104"/>
                </a:cubicBezTo>
                <a:cubicBezTo>
                  <a:pt x="7147" y="7648"/>
                  <a:pt x="6858" y="7216"/>
                  <a:pt x="6598" y="6823"/>
                </a:cubicBezTo>
                <a:cubicBezTo>
                  <a:pt x="6431" y="6423"/>
                  <a:pt x="6027" y="5386"/>
                  <a:pt x="5922" y="4499"/>
                </a:cubicBezTo>
                <a:cubicBezTo>
                  <a:pt x="5813" y="3562"/>
                  <a:pt x="5662" y="2990"/>
                  <a:pt x="5438" y="2990"/>
                </a:cubicBezTo>
                <a:cubicBezTo>
                  <a:pt x="5393" y="2990"/>
                  <a:pt x="5344" y="3013"/>
                  <a:pt x="5293" y="3062"/>
                </a:cubicBezTo>
                <a:cubicBezTo>
                  <a:pt x="5081" y="3264"/>
                  <a:pt x="5394" y="4638"/>
                  <a:pt x="5905" y="5766"/>
                </a:cubicBezTo>
                <a:cubicBezTo>
                  <a:pt x="5689" y="5428"/>
                  <a:pt x="5526" y="5170"/>
                  <a:pt x="5429" y="5018"/>
                </a:cubicBezTo>
                <a:cubicBezTo>
                  <a:pt x="5387" y="4947"/>
                  <a:pt x="5338" y="4875"/>
                  <a:pt x="5286" y="4798"/>
                </a:cubicBezTo>
                <a:cubicBezTo>
                  <a:pt x="5171" y="4342"/>
                  <a:pt x="4882" y="3271"/>
                  <a:pt x="4423" y="2105"/>
                </a:cubicBezTo>
                <a:cubicBezTo>
                  <a:pt x="3954" y="917"/>
                  <a:pt x="3318" y="0"/>
                  <a:pt x="3103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A3CB38C-D9BF-4EC6-B9AB-AD35D06AA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62" y="0"/>
            <a:ext cx="853514" cy="9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425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THANKS!</a:t>
            </a:r>
            <a:endParaRPr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0"/>
          <p:cNvSpPr txBox="1">
            <a:spLocks noGrp="1"/>
          </p:cNvSpPr>
          <p:nvPr>
            <p:ph type="title"/>
          </p:nvPr>
        </p:nvSpPr>
        <p:spPr>
          <a:xfrm>
            <a:off x="2629800" y="2949025"/>
            <a:ext cx="3884400" cy="3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FFC39F"/>
                </a:solidFill>
                <a:latin typeface="Oswald"/>
                <a:ea typeface="Oswald"/>
                <a:cs typeface="Oswald"/>
                <a:sym typeface="Oswald"/>
              </a:rPr>
              <a:t>—SOMEONE FAMOUS</a:t>
            </a:r>
            <a:endParaRPr sz="1800" b="1">
              <a:solidFill>
                <a:srgbClr val="FFC39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7" name="Google Shape;327;p30"/>
          <p:cNvSpPr txBox="1">
            <a:spLocks noGrp="1"/>
          </p:cNvSpPr>
          <p:nvPr>
            <p:ph type="subTitle" idx="1"/>
          </p:nvPr>
        </p:nvSpPr>
        <p:spPr>
          <a:xfrm>
            <a:off x="2629800" y="2131725"/>
            <a:ext cx="3884400" cy="69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</a:t>
            </a:r>
            <a:r>
              <a:rPr lang="en-US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This is a quote. Words full of wisdom that someone important said and can make the reader get inspired.”</a:t>
            </a:r>
            <a:endParaRPr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sp>
        <p:nvSpPr>
          <p:cNvPr id="328" name="Google Shape;328;p30"/>
          <p:cNvSpPr/>
          <p:nvPr/>
        </p:nvSpPr>
        <p:spPr>
          <a:xfrm rot="10800000">
            <a:off x="0" y="-11"/>
            <a:ext cx="9144015" cy="2133286"/>
          </a:xfrm>
          <a:custGeom>
            <a:avLst/>
            <a:gdLst/>
            <a:ahLst/>
            <a:cxnLst/>
            <a:rect l="l" t="t" r="r" b="b"/>
            <a:pathLst>
              <a:path w="95980" h="22392" extrusionOk="0">
                <a:moveTo>
                  <a:pt x="53060" y="1"/>
                </a:moveTo>
                <a:cubicBezTo>
                  <a:pt x="49554" y="1"/>
                  <a:pt x="49455" y="4370"/>
                  <a:pt x="45849" y="5722"/>
                </a:cubicBezTo>
                <a:cubicBezTo>
                  <a:pt x="44948" y="6060"/>
                  <a:pt x="44113" y="6188"/>
                  <a:pt x="43328" y="6188"/>
                </a:cubicBezTo>
                <a:cubicBezTo>
                  <a:pt x="40848" y="6188"/>
                  <a:pt x="38863" y="4910"/>
                  <a:pt x="36858" y="4910"/>
                </a:cubicBezTo>
                <a:cubicBezTo>
                  <a:pt x="36806" y="4910"/>
                  <a:pt x="36754" y="4911"/>
                  <a:pt x="36702" y="4912"/>
                </a:cubicBezTo>
                <a:cubicBezTo>
                  <a:pt x="34013" y="4999"/>
                  <a:pt x="34503" y="6648"/>
                  <a:pt x="31956" y="7803"/>
                </a:cubicBezTo>
                <a:cubicBezTo>
                  <a:pt x="29410" y="8962"/>
                  <a:pt x="28947" y="8384"/>
                  <a:pt x="24083" y="8847"/>
                </a:cubicBezTo>
                <a:cubicBezTo>
                  <a:pt x="19219" y="9309"/>
                  <a:pt x="18064" y="14289"/>
                  <a:pt x="16324" y="15676"/>
                </a:cubicBezTo>
                <a:cubicBezTo>
                  <a:pt x="15887" y="16027"/>
                  <a:pt x="15413" y="16150"/>
                  <a:pt x="14891" y="16150"/>
                </a:cubicBezTo>
                <a:cubicBezTo>
                  <a:pt x="13681" y="16150"/>
                  <a:pt x="12214" y="15491"/>
                  <a:pt x="10351" y="15491"/>
                </a:cubicBezTo>
                <a:cubicBezTo>
                  <a:pt x="9828" y="15491"/>
                  <a:pt x="9273" y="15543"/>
                  <a:pt x="8684" y="15676"/>
                </a:cubicBezTo>
                <a:cubicBezTo>
                  <a:pt x="5098" y="16487"/>
                  <a:pt x="0" y="22391"/>
                  <a:pt x="0" y="22391"/>
                </a:cubicBezTo>
                <a:lnTo>
                  <a:pt x="95980" y="22391"/>
                </a:lnTo>
                <a:cubicBezTo>
                  <a:pt x="95980" y="22391"/>
                  <a:pt x="93663" y="17761"/>
                  <a:pt x="90653" y="16258"/>
                </a:cubicBezTo>
                <a:cubicBezTo>
                  <a:pt x="90001" y="15931"/>
                  <a:pt x="89414" y="15817"/>
                  <a:pt x="88856" y="15817"/>
                </a:cubicBezTo>
                <a:cubicBezTo>
                  <a:pt x="87555" y="15817"/>
                  <a:pt x="86416" y="16440"/>
                  <a:pt x="84990" y="16440"/>
                </a:cubicBezTo>
                <a:cubicBezTo>
                  <a:pt x="84210" y="16440"/>
                  <a:pt x="83344" y="16254"/>
                  <a:pt x="82318" y="15676"/>
                </a:cubicBezTo>
                <a:cubicBezTo>
                  <a:pt x="78612" y="13592"/>
                  <a:pt x="79423" y="8732"/>
                  <a:pt x="75254" y="5838"/>
                </a:cubicBezTo>
                <a:cubicBezTo>
                  <a:pt x="73954" y="4934"/>
                  <a:pt x="72630" y="4628"/>
                  <a:pt x="71309" y="4628"/>
                </a:cubicBezTo>
                <a:cubicBezTo>
                  <a:pt x="68547" y="4628"/>
                  <a:pt x="65795" y="5964"/>
                  <a:pt x="63276" y="5964"/>
                </a:cubicBezTo>
                <a:cubicBezTo>
                  <a:pt x="63140" y="5964"/>
                  <a:pt x="63004" y="5960"/>
                  <a:pt x="62869" y="5952"/>
                </a:cubicBezTo>
                <a:cubicBezTo>
                  <a:pt x="59049" y="5722"/>
                  <a:pt x="57891" y="625"/>
                  <a:pt x="53722" y="48"/>
                </a:cubicBezTo>
                <a:cubicBezTo>
                  <a:pt x="53488" y="16"/>
                  <a:pt x="53268" y="1"/>
                  <a:pt x="53060" y="1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9" name="Google Shape;329;p30"/>
          <p:cNvGrpSpPr/>
          <p:nvPr/>
        </p:nvGrpSpPr>
        <p:grpSpPr>
          <a:xfrm rot="10800000">
            <a:off x="1750973" y="-27141"/>
            <a:ext cx="6601046" cy="1682330"/>
            <a:chOff x="1574550" y="3472451"/>
            <a:chExt cx="6601046" cy="1682330"/>
          </a:xfrm>
        </p:grpSpPr>
        <p:sp>
          <p:nvSpPr>
            <p:cNvPr id="330" name="Google Shape;330;p30"/>
            <p:cNvSpPr/>
            <p:nvPr/>
          </p:nvSpPr>
          <p:spPr>
            <a:xfrm>
              <a:off x="6715238" y="3874695"/>
              <a:ext cx="1185296" cy="1268805"/>
            </a:xfrm>
            <a:custGeom>
              <a:avLst/>
              <a:gdLst/>
              <a:ahLst/>
              <a:cxnLst/>
              <a:rect l="l" t="t" r="r" b="b"/>
              <a:pathLst>
                <a:path w="17586" h="18825" extrusionOk="0">
                  <a:moveTo>
                    <a:pt x="4147" y="0"/>
                  </a:moveTo>
                  <a:cubicBezTo>
                    <a:pt x="4059" y="0"/>
                    <a:pt x="4026" y="109"/>
                    <a:pt x="4068" y="350"/>
                  </a:cubicBezTo>
                  <a:cubicBezTo>
                    <a:pt x="4239" y="1311"/>
                    <a:pt x="6382" y="4459"/>
                    <a:pt x="7165" y="6223"/>
                  </a:cubicBezTo>
                  <a:cubicBezTo>
                    <a:pt x="6984" y="5980"/>
                    <a:pt x="6772" y="5722"/>
                    <a:pt x="6560" y="5471"/>
                  </a:cubicBezTo>
                  <a:cubicBezTo>
                    <a:pt x="6396" y="5179"/>
                    <a:pt x="6250" y="4853"/>
                    <a:pt x="6086" y="4598"/>
                  </a:cubicBezTo>
                  <a:cubicBezTo>
                    <a:pt x="5833" y="4209"/>
                    <a:pt x="5561" y="3830"/>
                    <a:pt x="5272" y="3467"/>
                  </a:cubicBezTo>
                  <a:cubicBezTo>
                    <a:pt x="4820" y="2901"/>
                    <a:pt x="4315" y="2364"/>
                    <a:pt x="3742" y="1916"/>
                  </a:cubicBezTo>
                  <a:cubicBezTo>
                    <a:pt x="3060" y="1387"/>
                    <a:pt x="2301" y="1008"/>
                    <a:pt x="1435" y="932"/>
                  </a:cubicBezTo>
                  <a:cubicBezTo>
                    <a:pt x="1363" y="925"/>
                    <a:pt x="1169" y="908"/>
                    <a:pt x="953" y="908"/>
                  </a:cubicBezTo>
                  <a:cubicBezTo>
                    <a:pt x="521" y="908"/>
                    <a:pt x="0" y="976"/>
                    <a:pt x="200" y="1332"/>
                  </a:cubicBezTo>
                  <a:cubicBezTo>
                    <a:pt x="248" y="1415"/>
                    <a:pt x="332" y="1471"/>
                    <a:pt x="415" y="1523"/>
                  </a:cubicBezTo>
                  <a:cubicBezTo>
                    <a:pt x="1216" y="2024"/>
                    <a:pt x="2099" y="2295"/>
                    <a:pt x="2945" y="2703"/>
                  </a:cubicBezTo>
                  <a:cubicBezTo>
                    <a:pt x="4208" y="3308"/>
                    <a:pt x="5868" y="4905"/>
                    <a:pt x="6557" y="5597"/>
                  </a:cubicBezTo>
                  <a:cubicBezTo>
                    <a:pt x="6653" y="5725"/>
                    <a:pt x="6772" y="5886"/>
                    <a:pt x="6907" y="6070"/>
                  </a:cubicBezTo>
                  <a:cubicBezTo>
                    <a:pt x="5875" y="5087"/>
                    <a:pt x="4286" y="4449"/>
                    <a:pt x="3382" y="4449"/>
                  </a:cubicBezTo>
                  <a:cubicBezTo>
                    <a:pt x="3204" y="4449"/>
                    <a:pt x="3053" y="4474"/>
                    <a:pt x="2938" y="4525"/>
                  </a:cubicBezTo>
                  <a:cubicBezTo>
                    <a:pt x="2072" y="4915"/>
                    <a:pt x="3926" y="5333"/>
                    <a:pt x="5495" y="5757"/>
                  </a:cubicBezTo>
                  <a:cubicBezTo>
                    <a:pt x="6511" y="6032"/>
                    <a:pt x="7103" y="6463"/>
                    <a:pt x="7395" y="6735"/>
                  </a:cubicBezTo>
                  <a:cubicBezTo>
                    <a:pt x="7694" y="7145"/>
                    <a:pt x="8028" y="7608"/>
                    <a:pt x="8365" y="8078"/>
                  </a:cubicBezTo>
                  <a:cubicBezTo>
                    <a:pt x="8407" y="8151"/>
                    <a:pt x="8445" y="8224"/>
                    <a:pt x="8487" y="8290"/>
                  </a:cubicBezTo>
                  <a:cubicBezTo>
                    <a:pt x="8243" y="8012"/>
                    <a:pt x="7965" y="7729"/>
                    <a:pt x="7680" y="7531"/>
                  </a:cubicBezTo>
                  <a:cubicBezTo>
                    <a:pt x="7204" y="7198"/>
                    <a:pt x="6229" y="6938"/>
                    <a:pt x="5466" y="6938"/>
                  </a:cubicBezTo>
                  <a:cubicBezTo>
                    <a:pt x="4945" y="6938"/>
                    <a:pt x="4522" y="7059"/>
                    <a:pt x="4423" y="7361"/>
                  </a:cubicBezTo>
                  <a:cubicBezTo>
                    <a:pt x="4180" y="8105"/>
                    <a:pt x="5759" y="7779"/>
                    <a:pt x="7109" y="8008"/>
                  </a:cubicBezTo>
                  <a:cubicBezTo>
                    <a:pt x="8034" y="8164"/>
                    <a:pt x="8699" y="8718"/>
                    <a:pt x="9026" y="9049"/>
                  </a:cubicBezTo>
                  <a:cubicBezTo>
                    <a:pt x="9057" y="9083"/>
                    <a:pt x="9086" y="9115"/>
                    <a:pt x="9117" y="9145"/>
                  </a:cubicBezTo>
                  <a:cubicBezTo>
                    <a:pt x="9266" y="9365"/>
                    <a:pt x="9412" y="9577"/>
                    <a:pt x="9548" y="9779"/>
                  </a:cubicBezTo>
                  <a:cubicBezTo>
                    <a:pt x="9865" y="10252"/>
                    <a:pt x="10168" y="10701"/>
                    <a:pt x="10460" y="11132"/>
                  </a:cubicBezTo>
                  <a:cubicBezTo>
                    <a:pt x="10080" y="10642"/>
                    <a:pt x="9521" y="9998"/>
                    <a:pt x="8880" y="9553"/>
                  </a:cubicBezTo>
                  <a:cubicBezTo>
                    <a:pt x="8111" y="9015"/>
                    <a:pt x="7171" y="8749"/>
                    <a:pt x="6450" y="8749"/>
                  </a:cubicBezTo>
                  <a:cubicBezTo>
                    <a:pt x="6069" y="8749"/>
                    <a:pt x="5750" y="8824"/>
                    <a:pt x="5550" y="8972"/>
                  </a:cubicBezTo>
                  <a:cubicBezTo>
                    <a:pt x="4973" y="9403"/>
                    <a:pt x="7617" y="9824"/>
                    <a:pt x="8919" y="10294"/>
                  </a:cubicBezTo>
                  <a:cubicBezTo>
                    <a:pt x="9900" y="10648"/>
                    <a:pt x="10568" y="11355"/>
                    <a:pt x="10836" y="11679"/>
                  </a:cubicBezTo>
                  <a:cubicBezTo>
                    <a:pt x="11257" y="12288"/>
                    <a:pt x="11678" y="12879"/>
                    <a:pt x="12126" y="13505"/>
                  </a:cubicBezTo>
                  <a:cubicBezTo>
                    <a:pt x="11538" y="12938"/>
                    <a:pt x="10682" y="12318"/>
                    <a:pt x="9820" y="11737"/>
                  </a:cubicBezTo>
                  <a:cubicBezTo>
                    <a:pt x="9122" y="11272"/>
                    <a:pt x="8411" y="11081"/>
                    <a:pt x="7837" y="11081"/>
                  </a:cubicBezTo>
                  <a:cubicBezTo>
                    <a:pt x="7318" y="11081"/>
                    <a:pt x="6912" y="11238"/>
                    <a:pt x="6734" y="11491"/>
                  </a:cubicBezTo>
                  <a:cubicBezTo>
                    <a:pt x="6361" y="12023"/>
                    <a:pt x="7492" y="12058"/>
                    <a:pt x="9583" y="12527"/>
                  </a:cubicBezTo>
                  <a:cubicBezTo>
                    <a:pt x="11086" y="12865"/>
                    <a:pt x="12088" y="13651"/>
                    <a:pt x="12537" y="14069"/>
                  </a:cubicBezTo>
                  <a:cubicBezTo>
                    <a:pt x="12728" y="14330"/>
                    <a:pt x="12923" y="14597"/>
                    <a:pt x="13132" y="14876"/>
                  </a:cubicBezTo>
                  <a:cubicBezTo>
                    <a:pt x="13365" y="15193"/>
                    <a:pt x="13636" y="15516"/>
                    <a:pt x="13929" y="15833"/>
                  </a:cubicBezTo>
                  <a:cubicBezTo>
                    <a:pt x="13574" y="15673"/>
                    <a:pt x="13052" y="15436"/>
                    <a:pt x="12474" y="15182"/>
                  </a:cubicBezTo>
                  <a:cubicBezTo>
                    <a:pt x="11824" y="14897"/>
                    <a:pt x="11197" y="14594"/>
                    <a:pt x="10602" y="14215"/>
                  </a:cubicBezTo>
                  <a:cubicBezTo>
                    <a:pt x="10086" y="13886"/>
                    <a:pt x="9439" y="13544"/>
                    <a:pt x="8798" y="13544"/>
                  </a:cubicBezTo>
                  <a:cubicBezTo>
                    <a:pt x="8584" y="13544"/>
                    <a:pt x="8371" y="13582"/>
                    <a:pt x="8164" y="13672"/>
                  </a:cubicBezTo>
                  <a:cubicBezTo>
                    <a:pt x="7885" y="13791"/>
                    <a:pt x="7767" y="14024"/>
                    <a:pt x="7888" y="14305"/>
                  </a:cubicBezTo>
                  <a:cubicBezTo>
                    <a:pt x="7965" y="14476"/>
                    <a:pt x="8125" y="14594"/>
                    <a:pt x="8289" y="14685"/>
                  </a:cubicBezTo>
                  <a:cubicBezTo>
                    <a:pt x="9193" y="15196"/>
                    <a:pt x="10327" y="15339"/>
                    <a:pt x="11326" y="15572"/>
                  </a:cubicBezTo>
                  <a:cubicBezTo>
                    <a:pt x="12558" y="15861"/>
                    <a:pt x="13616" y="15982"/>
                    <a:pt x="14109" y="16031"/>
                  </a:cubicBezTo>
                  <a:cubicBezTo>
                    <a:pt x="14377" y="16320"/>
                    <a:pt x="14659" y="16601"/>
                    <a:pt x="14937" y="16873"/>
                  </a:cubicBezTo>
                  <a:cubicBezTo>
                    <a:pt x="14871" y="16883"/>
                    <a:pt x="14746" y="16904"/>
                    <a:pt x="14517" y="16946"/>
                  </a:cubicBezTo>
                  <a:cubicBezTo>
                    <a:pt x="14487" y="16951"/>
                    <a:pt x="14451" y="16954"/>
                    <a:pt x="14409" y="16954"/>
                  </a:cubicBezTo>
                  <a:cubicBezTo>
                    <a:pt x="13737" y="16954"/>
                    <a:pt x="11531" y="16331"/>
                    <a:pt x="10404" y="16177"/>
                  </a:cubicBezTo>
                  <a:cubicBezTo>
                    <a:pt x="10296" y="16163"/>
                    <a:pt x="10190" y="16156"/>
                    <a:pt x="10086" y="16156"/>
                  </a:cubicBezTo>
                  <a:cubicBezTo>
                    <a:pt x="9048" y="16156"/>
                    <a:pt x="8340" y="16842"/>
                    <a:pt x="9524" y="17269"/>
                  </a:cubicBezTo>
                  <a:cubicBezTo>
                    <a:pt x="9880" y="17398"/>
                    <a:pt x="10382" y="17445"/>
                    <a:pt x="10924" y="17445"/>
                  </a:cubicBezTo>
                  <a:cubicBezTo>
                    <a:pt x="12362" y="17445"/>
                    <a:pt x="14078" y="17116"/>
                    <a:pt x="14078" y="17116"/>
                  </a:cubicBezTo>
                  <a:lnTo>
                    <a:pt x="15018" y="16949"/>
                  </a:lnTo>
                  <a:cubicBezTo>
                    <a:pt x="16124" y="18011"/>
                    <a:pt x="17147" y="18825"/>
                    <a:pt x="17147" y="18825"/>
                  </a:cubicBezTo>
                  <a:lnTo>
                    <a:pt x="17585" y="18536"/>
                  </a:lnTo>
                  <a:cubicBezTo>
                    <a:pt x="17585" y="18536"/>
                    <a:pt x="16688" y="18279"/>
                    <a:pt x="15191" y="16838"/>
                  </a:cubicBezTo>
                  <a:cubicBezTo>
                    <a:pt x="15174" y="16731"/>
                    <a:pt x="15153" y="16483"/>
                    <a:pt x="15188" y="15986"/>
                  </a:cubicBezTo>
                  <a:cubicBezTo>
                    <a:pt x="15299" y="14385"/>
                    <a:pt x="16635" y="12590"/>
                    <a:pt x="15637" y="11028"/>
                  </a:cubicBezTo>
                  <a:cubicBezTo>
                    <a:pt x="15489" y="10796"/>
                    <a:pt x="15233" y="10627"/>
                    <a:pt x="14988" y="10627"/>
                  </a:cubicBezTo>
                  <a:cubicBezTo>
                    <a:pt x="14836" y="10627"/>
                    <a:pt x="14687" y="10693"/>
                    <a:pt x="14573" y="10851"/>
                  </a:cubicBezTo>
                  <a:cubicBezTo>
                    <a:pt x="14356" y="11146"/>
                    <a:pt x="14367" y="11647"/>
                    <a:pt x="14430" y="11988"/>
                  </a:cubicBezTo>
                  <a:cubicBezTo>
                    <a:pt x="14638" y="13123"/>
                    <a:pt x="14990" y="14128"/>
                    <a:pt x="14892" y="15307"/>
                  </a:cubicBezTo>
                  <a:cubicBezTo>
                    <a:pt x="14889" y="15363"/>
                    <a:pt x="14889" y="16153"/>
                    <a:pt x="14934" y="16584"/>
                  </a:cubicBezTo>
                  <a:cubicBezTo>
                    <a:pt x="14732" y="16379"/>
                    <a:pt x="14520" y="16156"/>
                    <a:pt x="14301" y="15906"/>
                  </a:cubicBezTo>
                  <a:cubicBezTo>
                    <a:pt x="14120" y="15461"/>
                    <a:pt x="13974" y="14994"/>
                    <a:pt x="13869" y="14525"/>
                  </a:cubicBezTo>
                  <a:cubicBezTo>
                    <a:pt x="13591" y="13275"/>
                    <a:pt x="13897" y="11954"/>
                    <a:pt x="13696" y="10684"/>
                  </a:cubicBezTo>
                  <a:cubicBezTo>
                    <a:pt x="13653" y="10404"/>
                    <a:pt x="13334" y="9849"/>
                    <a:pt x="13044" y="9849"/>
                  </a:cubicBezTo>
                  <a:cubicBezTo>
                    <a:pt x="12929" y="9849"/>
                    <a:pt x="12818" y="9936"/>
                    <a:pt x="12731" y="10162"/>
                  </a:cubicBezTo>
                  <a:cubicBezTo>
                    <a:pt x="12596" y="10517"/>
                    <a:pt x="12760" y="11191"/>
                    <a:pt x="12777" y="11567"/>
                  </a:cubicBezTo>
                  <a:cubicBezTo>
                    <a:pt x="12836" y="12639"/>
                    <a:pt x="12930" y="13756"/>
                    <a:pt x="13341" y="14758"/>
                  </a:cubicBezTo>
                  <a:cubicBezTo>
                    <a:pt x="13282" y="14685"/>
                    <a:pt x="13222" y="14608"/>
                    <a:pt x="13163" y="14531"/>
                  </a:cubicBezTo>
                  <a:cubicBezTo>
                    <a:pt x="13062" y="14253"/>
                    <a:pt x="12620" y="12983"/>
                    <a:pt x="12349" y="11463"/>
                  </a:cubicBezTo>
                  <a:cubicBezTo>
                    <a:pt x="12047" y="9741"/>
                    <a:pt x="12113" y="8280"/>
                    <a:pt x="11562" y="7813"/>
                  </a:cubicBezTo>
                  <a:cubicBezTo>
                    <a:pt x="11506" y="7765"/>
                    <a:pt x="11456" y="7743"/>
                    <a:pt x="11411" y="7743"/>
                  </a:cubicBezTo>
                  <a:cubicBezTo>
                    <a:pt x="11021" y="7743"/>
                    <a:pt x="11078" y="9471"/>
                    <a:pt x="11525" y="11282"/>
                  </a:cubicBezTo>
                  <a:cubicBezTo>
                    <a:pt x="11799" y="12402"/>
                    <a:pt x="12283" y="13296"/>
                    <a:pt x="12655" y="13871"/>
                  </a:cubicBezTo>
                  <a:cubicBezTo>
                    <a:pt x="12071" y="13108"/>
                    <a:pt x="11490" y="12329"/>
                    <a:pt x="10936" y="11574"/>
                  </a:cubicBezTo>
                  <a:cubicBezTo>
                    <a:pt x="10690" y="11164"/>
                    <a:pt x="10080" y="10051"/>
                    <a:pt x="10014" y="8836"/>
                  </a:cubicBezTo>
                  <a:cubicBezTo>
                    <a:pt x="9931" y="7308"/>
                    <a:pt x="9851" y="6059"/>
                    <a:pt x="9155" y="5294"/>
                  </a:cubicBezTo>
                  <a:cubicBezTo>
                    <a:pt x="8951" y="5072"/>
                    <a:pt x="8803" y="4962"/>
                    <a:pt x="8709" y="4962"/>
                  </a:cubicBezTo>
                  <a:cubicBezTo>
                    <a:pt x="8483" y="4962"/>
                    <a:pt x="8575" y="5603"/>
                    <a:pt x="8957" y="6825"/>
                  </a:cubicBezTo>
                  <a:cubicBezTo>
                    <a:pt x="9329" y="8012"/>
                    <a:pt x="9771" y="9605"/>
                    <a:pt x="10289" y="10680"/>
                  </a:cubicBezTo>
                  <a:cubicBezTo>
                    <a:pt x="9858" y="10082"/>
                    <a:pt x="9454" y="9515"/>
                    <a:pt x="9089" y="8999"/>
                  </a:cubicBezTo>
                  <a:cubicBezTo>
                    <a:pt x="8849" y="8471"/>
                    <a:pt x="8268" y="7100"/>
                    <a:pt x="8094" y="5913"/>
                  </a:cubicBezTo>
                  <a:cubicBezTo>
                    <a:pt x="7913" y="4672"/>
                    <a:pt x="7689" y="3914"/>
                    <a:pt x="7393" y="3914"/>
                  </a:cubicBezTo>
                  <a:cubicBezTo>
                    <a:pt x="7331" y="3914"/>
                    <a:pt x="7265" y="3948"/>
                    <a:pt x="7196" y="4018"/>
                  </a:cubicBezTo>
                  <a:cubicBezTo>
                    <a:pt x="6921" y="4292"/>
                    <a:pt x="7395" y="6119"/>
                    <a:pt x="8122" y="7608"/>
                  </a:cubicBezTo>
                  <a:cubicBezTo>
                    <a:pt x="7819" y="7170"/>
                    <a:pt x="7589" y="6828"/>
                    <a:pt x="7454" y="6630"/>
                  </a:cubicBezTo>
                  <a:cubicBezTo>
                    <a:pt x="7395" y="6536"/>
                    <a:pt x="7329" y="6439"/>
                    <a:pt x="7252" y="6342"/>
                  </a:cubicBezTo>
                  <a:cubicBezTo>
                    <a:pt x="7085" y="5736"/>
                    <a:pt x="6657" y="4313"/>
                    <a:pt x="5996" y="2769"/>
                  </a:cubicBezTo>
                  <a:cubicBezTo>
                    <a:pt x="5323" y="1200"/>
                    <a:pt x="4438" y="0"/>
                    <a:pt x="414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7560773" y="3472451"/>
              <a:ext cx="614823" cy="1660062"/>
            </a:xfrm>
            <a:custGeom>
              <a:avLst/>
              <a:gdLst/>
              <a:ahLst/>
              <a:cxnLst/>
              <a:rect l="l" t="t" r="r" b="b"/>
              <a:pathLst>
                <a:path w="9122" h="24630" extrusionOk="0">
                  <a:moveTo>
                    <a:pt x="4581" y="0"/>
                  </a:moveTo>
                  <a:cubicBezTo>
                    <a:pt x="4489" y="0"/>
                    <a:pt x="4419" y="54"/>
                    <a:pt x="4386" y="188"/>
                  </a:cubicBezTo>
                  <a:cubicBezTo>
                    <a:pt x="4361" y="282"/>
                    <a:pt x="4386" y="383"/>
                    <a:pt x="4411" y="477"/>
                  </a:cubicBezTo>
                  <a:cubicBezTo>
                    <a:pt x="4650" y="1389"/>
                    <a:pt x="5113" y="2192"/>
                    <a:pt x="5454" y="3062"/>
                  </a:cubicBezTo>
                  <a:cubicBezTo>
                    <a:pt x="5962" y="4370"/>
                    <a:pt x="6087" y="6667"/>
                    <a:pt x="6119" y="7648"/>
                  </a:cubicBezTo>
                  <a:cubicBezTo>
                    <a:pt x="6101" y="7804"/>
                    <a:pt x="6077" y="8003"/>
                    <a:pt x="6052" y="8228"/>
                  </a:cubicBezTo>
                  <a:cubicBezTo>
                    <a:pt x="5952" y="6527"/>
                    <a:pt x="4932" y="4642"/>
                    <a:pt x="4205" y="4395"/>
                  </a:cubicBezTo>
                  <a:cubicBezTo>
                    <a:pt x="4128" y="4368"/>
                    <a:pt x="4065" y="4355"/>
                    <a:pt x="4015" y="4355"/>
                  </a:cubicBezTo>
                  <a:cubicBezTo>
                    <a:pt x="3491" y="4355"/>
                    <a:pt x="4450" y="5776"/>
                    <a:pt x="5235" y="7038"/>
                  </a:cubicBezTo>
                  <a:cubicBezTo>
                    <a:pt x="5788" y="7932"/>
                    <a:pt x="5927" y="8650"/>
                    <a:pt x="5955" y="9046"/>
                  </a:cubicBezTo>
                  <a:cubicBezTo>
                    <a:pt x="5893" y="9551"/>
                    <a:pt x="5823" y="10118"/>
                    <a:pt x="5747" y="10695"/>
                  </a:cubicBezTo>
                  <a:cubicBezTo>
                    <a:pt x="5726" y="10775"/>
                    <a:pt x="5708" y="10855"/>
                    <a:pt x="5691" y="10932"/>
                  </a:cubicBezTo>
                  <a:cubicBezTo>
                    <a:pt x="5705" y="10559"/>
                    <a:pt x="5691" y="10163"/>
                    <a:pt x="5618" y="9825"/>
                  </a:cubicBezTo>
                  <a:cubicBezTo>
                    <a:pt x="5435" y="8961"/>
                    <a:pt x="4288" y="7425"/>
                    <a:pt x="3565" y="7425"/>
                  </a:cubicBezTo>
                  <a:cubicBezTo>
                    <a:pt x="3490" y="7425"/>
                    <a:pt x="3420" y="7441"/>
                    <a:pt x="3356" y="7477"/>
                  </a:cubicBezTo>
                  <a:cubicBezTo>
                    <a:pt x="2670" y="7856"/>
                    <a:pt x="4048" y="8695"/>
                    <a:pt x="4877" y="9784"/>
                  </a:cubicBezTo>
                  <a:cubicBezTo>
                    <a:pt x="5447" y="10528"/>
                    <a:pt x="5555" y="11388"/>
                    <a:pt x="5569" y="11854"/>
                  </a:cubicBezTo>
                  <a:cubicBezTo>
                    <a:pt x="5565" y="11899"/>
                    <a:pt x="5565" y="11944"/>
                    <a:pt x="5569" y="11986"/>
                  </a:cubicBezTo>
                  <a:cubicBezTo>
                    <a:pt x="5527" y="12247"/>
                    <a:pt x="5489" y="12504"/>
                    <a:pt x="5451" y="12745"/>
                  </a:cubicBezTo>
                  <a:cubicBezTo>
                    <a:pt x="5360" y="13308"/>
                    <a:pt x="5276" y="13837"/>
                    <a:pt x="5196" y="14355"/>
                  </a:cubicBezTo>
                  <a:cubicBezTo>
                    <a:pt x="5252" y="13736"/>
                    <a:pt x="5280" y="12883"/>
                    <a:pt x="5117" y="12122"/>
                  </a:cubicBezTo>
                  <a:cubicBezTo>
                    <a:pt x="4817" y="10720"/>
                    <a:pt x="3794" y="9506"/>
                    <a:pt x="3078" y="9425"/>
                  </a:cubicBezTo>
                  <a:cubicBezTo>
                    <a:pt x="3065" y="9424"/>
                    <a:pt x="3052" y="9423"/>
                    <a:pt x="3041" y="9423"/>
                  </a:cubicBezTo>
                  <a:cubicBezTo>
                    <a:pt x="2425" y="9423"/>
                    <a:pt x="4022" y="11480"/>
                    <a:pt x="4640" y="12689"/>
                  </a:cubicBezTo>
                  <a:cubicBezTo>
                    <a:pt x="5113" y="13618"/>
                    <a:pt x="5120" y="14588"/>
                    <a:pt x="5096" y="15009"/>
                  </a:cubicBezTo>
                  <a:cubicBezTo>
                    <a:pt x="4988" y="15743"/>
                    <a:pt x="4891" y="16464"/>
                    <a:pt x="4793" y="17225"/>
                  </a:cubicBezTo>
                  <a:cubicBezTo>
                    <a:pt x="4748" y="16411"/>
                    <a:pt x="4549" y="15375"/>
                    <a:pt x="4310" y="14359"/>
                  </a:cubicBezTo>
                  <a:cubicBezTo>
                    <a:pt x="3973" y="12913"/>
                    <a:pt x="3010" y="12059"/>
                    <a:pt x="2365" y="12059"/>
                  </a:cubicBezTo>
                  <a:cubicBezTo>
                    <a:pt x="2318" y="12059"/>
                    <a:pt x="2272" y="12064"/>
                    <a:pt x="2229" y="12073"/>
                  </a:cubicBezTo>
                  <a:cubicBezTo>
                    <a:pt x="1589" y="12209"/>
                    <a:pt x="2392" y="13005"/>
                    <a:pt x="3600" y="14776"/>
                  </a:cubicBezTo>
                  <a:cubicBezTo>
                    <a:pt x="4470" y="16050"/>
                    <a:pt x="4664" y="17309"/>
                    <a:pt x="4706" y="17918"/>
                  </a:cubicBezTo>
                  <a:cubicBezTo>
                    <a:pt x="4668" y="18241"/>
                    <a:pt x="4629" y="18569"/>
                    <a:pt x="4591" y="18913"/>
                  </a:cubicBezTo>
                  <a:cubicBezTo>
                    <a:pt x="4546" y="19306"/>
                    <a:pt x="4525" y="19727"/>
                    <a:pt x="4522" y="20159"/>
                  </a:cubicBezTo>
                  <a:cubicBezTo>
                    <a:pt x="4372" y="19797"/>
                    <a:pt x="4153" y="19268"/>
                    <a:pt x="3902" y="18686"/>
                  </a:cubicBezTo>
                  <a:cubicBezTo>
                    <a:pt x="3621" y="18039"/>
                    <a:pt x="3374" y="17389"/>
                    <a:pt x="3192" y="16703"/>
                  </a:cubicBezTo>
                  <a:cubicBezTo>
                    <a:pt x="2991" y="15918"/>
                    <a:pt x="2633" y="14946"/>
                    <a:pt x="1784" y="14644"/>
                  </a:cubicBezTo>
                  <a:cubicBezTo>
                    <a:pt x="1708" y="14617"/>
                    <a:pt x="1634" y="14604"/>
                    <a:pt x="1566" y="14604"/>
                  </a:cubicBezTo>
                  <a:cubicBezTo>
                    <a:pt x="1377" y="14604"/>
                    <a:pt x="1224" y="14707"/>
                    <a:pt x="1151" y="14919"/>
                  </a:cubicBezTo>
                  <a:cubicBezTo>
                    <a:pt x="1088" y="15096"/>
                    <a:pt x="1126" y="15291"/>
                    <a:pt x="1182" y="15468"/>
                  </a:cubicBezTo>
                  <a:cubicBezTo>
                    <a:pt x="1495" y="16460"/>
                    <a:pt x="2225" y="17337"/>
                    <a:pt x="2800" y="18190"/>
                  </a:cubicBezTo>
                  <a:cubicBezTo>
                    <a:pt x="3502" y="19243"/>
                    <a:pt x="4191" y="20054"/>
                    <a:pt x="4518" y="20423"/>
                  </a:cubicBezTo>
                  <a:cubicBezTo>
                    <a:pt x="4518" y="20820"/>
                    <a:pt x="4528" y="21220"/>
                    <a:pt x="4549" y="21606"/>
                  </a:cubicBezTo>
                  <a:cubicBezTo>
                    <a:pt x="4494" y="21567"/>
                    <a:pt x="4390" y="21501"/>
                    <a:pt x="4191" y="21373"/>
                  </a:cubicBezTo>
                  <a:cubicBezTo>
                    <a:pt x="3767" y="21095"/>
                    <a:pt x="2476" y="18941"/>
                    <a:pt x="1710" y="18005"/>
                  </a:cubicBezTo>
                  <a:cubicBezTo>
                    <a:pt x="1336" y="17548"/>
                    <a:pt x="846" y="17290"/>
                    <a:pt x="516" y="17290"/>
                  </a:cubicBezTo>
                  <a:cubicBezTo>
                    <a:pt x="171" y="17290"/>
                    <a:pt x="1" y="17572"/>
                    <a:pt x="322" y="18200"/>
                  </a:cubicBezTo>
                  <a:cubicBezTo>
                    <a:pt x="949" y="19431"/>
                    <a:pt x="3753" y="21199"/>
                    <a:pt x="3753" y="21199"/>
                  </a:cubicBezTo>
                  <a:lnTo>
                    <a:pt x="4557" y="21717"/>
                  </a:lnTo>
                  <a:cubicBezTo>
                    <a:pt x="4640" y="23248"/>
                    <a:pt x="4831" y="24542"/>
                    <a:pt x="4831" y="24542"/>
                  </a:cubicBezTo>
                  <a:lnTo>
                    <a:pt x="5350" y="24629"/>
                  </a:lnTo>
                  <a:cubicBezTo>
                    <a:pt x="5350" y="24629"/>
                    <a:pt x="4870" y="23829"/>
                    <a:pt x="4758" y="21755"/>
                  </a:cubicBezTo>
                  <a:cubicBezTo>
                    <a:pt x="4821" y="21662"/>
                    <a:pt x="4971" y="21470"/>
                    <a:pt x="5336" y="21129"/>
                  </a:cubicBezTo>
                  <a:cubicBezTo>
                    <a:pt x="6511" y="20033"/>
                    <a:pt x="8714" y="19637"/>
                    <a:pt x="9048" y="17814"/>
                  </a:cubicBezTo>
                  <a:cubicBezTo>
                    <a:pt x="9122" y="17407"/>
                    <a:pt x="8925" y="16943"/>
                    <a:pt x="8506" y="16943"/>
                  </a:cubicBezTo>
                  <a:cubicBezTo>
                    <a:pt x="8469" y="16943"/>
                    <a:pt x="8431" y="16946"/>
                    <a:pt x="8390" y="16954"/>
                  </a:cubicBezTo>
                  <a:cubicBezTo>
                    <a:pt x="8035" y="17024"/>
                    <a:pt x="7698" y="17396"/>
                    <a:pt x="7513" y="17689"/>
                  </a:cubicBezTo>
                  <a:cubicBezTo>
                    <a:pt x="6891" y="18659"/>
                    <a:pt x="6460" y="19637"/>
                    <a:pt x="5586" y="20433"/>
                  </a:cubicBezTo>
                  <a:cubicBezTo>
                    <a:pt x="5545" y="20468"/>
                    <a:pt x="5005" y="21045"/>
                    <a:pt x="4745" y="21394"/>
                  </a:cubicBezTo>
                  <a:cubicBezTo>
                    <a:pt x="4737" y="21105"/>
                    <a:pt x="4734" y="20799"/>
                    <a:pt x="4741" y="20465"/>
                  </a:cubicBezTo>
                  <a:cubicBezTo>
                    <a:pt x="4915" y="20016"/>
                    <a:pt x="5127" y="19574"/>
                    <a:pt x="5371" y="19160"/>
                  </a:cubicBezTo>
                  <a:cubicBezTo>
                    <a:pt x="6021" y="18057"/>
                    <a:pt x="7145" y="17302"/>
                    <a:pt x="7868" y="16234"/>
                  </a:cubicBezTo>
                  <a:cubicBezTo>
                    <a:pt x="8056" y="15954"/>
                    <a:pt x="8226" y="15119"/>
                    <a:pt x="7792" y="15119"/>
                  </a:cubicBezTo>
                  <a:cubicBezTo>
                    <a:pt x="7719" y="15119"/>
                    <a:pt x="7628" y="15143"/>
                    <a:pt x="7518" y="15197"/>
                  </a:cubicBezTo>
                  <a:cubicBezTo>
                    <a:pt x="7176" y="15364"/>
                    <a:pt x="6832" y="15966"/>
                    <a:pt x="6592" y="16255"/>
                  </a:cubicBezTo>
                  <a:cubicBezTo>
                    <a:pt x="5903" y="17076"/>
                    <a:pt x="5211" y="17960"/>
                    <a:pt x="4825" y="18972"/>
                  </a:cubicBezTo>
                  <a:cubicBezTo>
                    <a:pt x="4835" y="18874"/>
                    <a:pt x="4841" y="18781"/>
                    <a:pt x="4852" y="18683"/>
                  </a:cubicBezTo>
                  <a:cubicBezTo>
                    <a:pt x="4967" y="18412"/>
                    <a:pt x="5509" y="17180"/>
                    <a:pt x="6352" y="15886"/>
                  </a:cubicBezTo>
                  <a:cubicBezTo>
                    <a:pt x="7301" y="14418"/>
                    <a:pt x="8353" y="13398"/>
                    <a:pt x="8265" y="12682"/>
                  </a:cubicBezTo>
                  <a:cubicBezTo>
                    <a:pt x="8249" y="12553"/>
                    <a:pt x="8194" y="12493"/>
                    <a:pt x="8107" y="12493"/>
                  </a:cubicBezTo>
                  <a:cubicBezTo>
                    <a:pt x="7717" y="12493"/>
                    <a:pt x="6697" y="13706"/>
                    <a:pt x="5869" y="15190"/>
                  </a:cubicBezTo>
                  <a:cubicBezTo>
                    <a:pt x="5308" y="16196"/>
                    <a:pt x="5047" y="17180"/>
                    <a:pt x="4929" y="17856"/>
                  </a:cubicBezTo>
                  <a:cubicBezTo>
                    <a:pt x="5023" y="16899"/>
                    <a:pt x="5130" y="15931"/>
                    <a:pt x="5242" y="15002"/>
                  </a:cubicBezTo>
                  <a:cubicBezTo>
                    <a:pt x="5339" y="14532"/>
                    <a:pt x="5656" y="13305"/>
                    <a:pt x="6435" y="12372"/>
                  </a:cubicBezTo>
                  <a:cubicBezTo>
                    <a:pt x="7417" y="11200"/>
                    <a:pt x="8210" y="10232"/>
                    <a:pt x="8223" y="9196"/>
                  </a:cubicBezTo>
                  <a:cubicBezTo>
                    <a:pt x="8227" y="8811"/>
                    <a:pt x="8172" y="8624"/>
                    <a:pt x="8062" y="8624"/>
                  </a:cubicBezTo>
                  <a:cubicBezTo>
                    <a:pt x="7875" y="8624"/>
                    <a:pt x="7527" y="9159"/>
                    <a:pt x="7033" y="10184"/>
                  </a:cubicBezTo>
                  <a:cubicBezTo>
                    <a:pt x="6495" y="11304"/>
                    <a:pt x="5732" y="12769"/>
                    <a:pt x="5378" y="13906"/>
                  </a:cubicBezTo>
                  <a:cubicBezTo>
                    <a:pt x="5468" y="13175"/>
                    <a:pt x="5562" y="12487"/>
                    <a:pt x="5649" y="11860"/>
                  </a:cubicBezTo>
                  <a:cubicBezTo>
                    <a:pt x="5833" y="11311"/>
                    <a:pt x="6344" y="9909"/>
                    <a:pt x="7027" y="8928"/>
                  </a:cubicBezTo>
                  <a:cubicBezTo>
                    <a:pt x="7882" y="7695"/>
                    <a:pt x="8218" y="6927"/>
                    <a:pt x="7689" y="6927"/>
                  </a:cubicBezTo>
                  <a:cubicBezTo>
                    <a:pt x="7682" y="6927"/>
                    <a:pt x="7674" y="6927"/>
                    <a:pt x="7667" y="6927"/>
                  </a:cubicBezTo>
                  <a:cubicBezTo>
                    <a:pt x="7277" y="6941"/>
                    <a:pt x="6373" y="8597"/>
                    <a:pt x="5889" y="10184"/>
                  </a:cubicBezTo>
                  <a:cubicBezTo>
                    <a:pt x="5969" y="9655"/>
                    <a:pt x="6031" y="9248"/>
                    <a:pt x="6070" y="9011"/>
                  </a:cubicBezTo>
                  <a:cubicBezTo>
                    <a:pt x="6091" y="8904"/>
                    <a:pt x="6105" y="8788"/>
                    <a:pt x="6122" y="8663"/>
                  </a:cubicBezTo>
                  <a:cubicBezTo>
                    <a:pt x="6411" y="8107"/>
                    <a:pt x="7068" y="6774"/>
                    <a:pt x="7639" y="5195"/>
                  </a:cubicBezTo>
                  <a:cubicBezTo>
                    <a:pt x="8259" y="3470"/>
                    <a:pt x="8413" y="1889"/>
                    <a:pt x="8123" y="1889"/>
                  </a:cubicBezTo>
                  <a:cubicBezTo>
                    <a:pt x="8062" y="1889"/>
                    <a:pt x="7980" y="1960"/>
                    <a:pt x="7879" y="2116"/>
                  </a:cubicBezTo>
                  <a:cubicBezTo>
                    <a:pt x="7351" y="2933"/>
                    <a:pt x="6769" y="6694"/>
                    <a:pt x="6136" y="8517"/>
                  </a:cubicBezTo>
                  <a:cubicBezTo>
                    <a:pt x="6167" y="8215"/>
                    <a:pt x="6192" y="7884"/>
                    <a:pt x="6209" y="7553"/>
                  </a:cubicBezTo>
                  <a:cubicBezTo>
                    <a:pt x="6286" y="7230"/>
                    <a:pt x="6404" y="6892"/>
                    <a:pt x="6456" y="6593"/>
                  </a:cubicBezTo>
                  <a:cubicBezTo>
                    <a:pt x="6537" y="6137"/>
                    <a:pt x="6599" y="5675"/>
                    <a:pt x="6633" y="5212"/>
                  </a:cubicBezTo>
                  <a:cubicBezTo>
                    <a:pt x="6689" y="4488"/>
                    <a:pt x="6686" y="3754"/>
                    <a:pt x="6574" y="3034"/>
                  </a:cubicBezTo>
                  <a:cubicBezTo>
                    <a:pt x="6439" y="2182"/>
                    <a:pt x="6140" y="1385"/>
                    <a:pt x="5559" y="741"/>
                  </a:cubicBezTo>
                  <a:cubicBezTo>
                    <a:pt x="5448" y="615"/>
                    <a:pt x="4893" y="0"/>
                    <a:pt x="45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1574550" y="4189074"/>
              <a:ext cx="858406" cy="965707"/>
            </a:xfrm>
            <a:custGeom>
              <a:avLst/>
              <a:gdLst/>
              <a:ahLst/>
              <a:cxnLst/>
              <a:rect l="l" t="t" r="r" b="b"/>
              <a:pathLst>
                <a:path w="12736" h="14328" extrusionOk="0">
                  <a:moveTo>
                    <a:pt x="3103" y="0"/>
                  </a:moveTo>
                  <a:cubicBezTo>
                    <a:pt x="3039" y="0"/>
                    <a:pt x="3012" y="82"/>
                    <a:pt x="3038" y="261"/>
                  </a:cubicBezTo>
                  <a:cubicBezTo>
                    <a:pt x="3146" y="981"/>
                    <a:pt x="4677" y="3375"/>
                    <a:pt x="5223" y="4711"/>
                  </a:cubicBezTo>
                  <a:cubicBezTo>
                    <a:pt x="5091" y="4523"/>
                    <a:pt x="4938" y="4325"/>
                    <a:pt x="4785" y="4133"/>
                  </a:cubicBezTo>
                  <a:cubicBezTo>
                    <a:pt x="4670" y="3911"/>
                    <a:pt x="4569" y="3667"/>
                    <a:pt x="4451" y="3473"/>
                  </a:cubicBezTo>
                  <a:cubicBezTo>
                    <a:pt x="4270" y="3177"/>
                    <a:pt x="4075" y="2888"/>
                    <a:pt x="3867" y="2614"/>
                  </a:cubicBezTo>
                  <a:cubicBezTo>
                    <a:pt x="3543" y="2179"/>
                    <a:pt x="3178" y="1768"/>
                    <a:pt x="2760" y="1424"/>
                  </a:cubicBezTo>
                  <a:cubicBezTo>
                    <a:pt x="2263" y="1013"/>
                    <a:pt x="1702" y="710"/>
                    <a:pt x="1058" y="637"/>
                  </a:cubicBezTo>
                  <a:cubicBezTo>
                    <a:pt x="997" y="629"/>
                    <a:pt x="812" y="607"/>
                    <a:pt x="620" y="607"/>
                  </a:cubicBezTo>
                  <a:cubicBezTo>
                    <a:pt x="318" y="607"/>
                    <a:pt x="0" y="662"/>
                    <a:pt x="130" y="909"/>
                  </a:cubicBezTo>
                  <a:cubicBezTo>
                    <a:pt x="164" y="971"/>
                    <a:pt x="227" y="1016"/>
                    <a:pt x="286" y="1058"/>
                  </a:cubicBezTo>
                  <a:cubicBezTo>
                    <a:pt x="871" y="1448"/>
                    <a:pt x="1525" y="1670"/>
                    <a:pt x="2147" y="1991"/>
                  </a:cubicBezTo>
                  <a:cubicBezTo>
                    <a:pt x="3077" y="2471"/>
                    <a:pt x="4281" y="3695"/>
                    <a:pt x="4782" y="4231"/>
                  </a:cubicBezTo>
                  <a:cubicBezTo>
                    <a:pt x="4851" y="4329"/>
                    <a:pt x="4935" y="4451"/>
                    <a:pt x="5032" y="4589"/>
                  </a:cubicBezTo>
                  <a:cubicBezTo>
                    <a:pt x="4266" y="3817"/>
                    <a:pt x="3062" y="3304"/>
                    <a:pt x="2396" y="3304"/>
                  </a:cubicBezTo>
                  <a:cubicBezTo>
                    <a:pt x="2282" y="3304"/>
                    <a:pt x="2183" y="3319"/>
                    <a:pt x="2106" y="3351"/>
                  </a:cubicBezTo>
                  <a:cubicBezTo>
                    <a:pt x="1448" y="3622"/>
                    <a:pt x="2823" y="3977"/>
                    <a:pt x="3984" y="4325"/>
                  </a:cubicBezTo>
                  <a:cubicBezTo>
                    <a:pt x="4740" y="4551"/>
                    <a:pt x="5171" y="4889"/>
                    <a:pt x="5383" y="5098"/>
                  </a:cubicBezTo>
                  <a:cubicBezTo>
                    <a:pt x="5596" y="5407"/>
                    <a:pt x="5835" y="5762"/>
                    <a:pt x="6079" y="6121"/>
                  </a:cubicBezTo>
                  <a:cubicBezTo>
                    <a:pt x="6107" y="6176"/>
                    <a:pt x="6134" y="6228"/>
                    <a:pt x="6166" y="6280"/>
                  </a:cubicBezTo>
                  <a:cubicBezTo>
                    <a:pt x="5988" y="6068"/>
                    <a:pt x="5787" y="5853"/>
                    <a:pt x="5578" y="5696"/>
                  </a:cubicBezTo>
                  <a:cubicBezTo>
                    <a:pt x="5217" y="5427"/>
                    <a:pt x="4451" y="5205"/>
                    <a:pt x="3871" y="5205"/>
                  </a:cubicBezTo>
                  <a:cubicBezTo>
                    <a:pt x="3512" y="5205"/>
                    <a:pt x="3225" y="5290"/>
                    <a:pt x="3149" y="5501"/>
                  </a:cubicBezTo>
                  <a:cubicBezTo>
                    <a:pt x="2955" y="6050"/>
                    <a:pt x="4141" y="5838"/>
                    <a:pt x="5143" y="6040"/>
                  </a:cubicBezTo>
                  <a:cubicBezTo>
                    <a:pt x="5829" y="6176"/>
                    <a:pt x="6312" y="6604"/>
                    <a:pt x="6552" y="6858"/>
                  </a:cubicBezTo>
                  <a:cubicBezTo>
                    <a:pt x="6573" y="6885"/>
                    <a:pt x="6594" y="6910"/>
                    <a:pt x="6615" y="6935"/>
                  </a:cubicBezTo>
                  <a:cubicBezTo>
                    <a:pt x="6723" y="7098"/>
                    <a:pt x="6827" y="7261"/>
                    <a:pt x="6924" y="7415"/>
                  </a:cubicBezTo>
                  <a:cubicBezTo>
                    <a:pt x="7151" y="7776"/>
                    <a:pt x="7366" y="8114"/>
                    <a:pt x="7575" y="8444"/>
                  </a:cubicBezTo>
                  <a:cubicBezTo>
                    <a:pt x="7303" y="8069"/>
                    <a:pt x="6897" y="7578"/>
                    <a:pt x="6431" y="7230"/>
                  </a:cubicBezTo>
                  <a:cubicBezTo>
                    <a:pt x="5847" y="6798"/>
                    <a:pt x="5119" y="6579"/>
                    <a:pt x="4573" y="6579"/>
                  </a:cubicBezTo>
                  <a:cubicBezTo>
                    <a:pt x="4316" y="6579"/>
                    <a:pt x="4098" y="6628"/>
                    <a:pt x="3957" y="6726"/>
                  </a:cubicBezTo>
                  <a:cubicBezTo>
                    <a:pt x="3518" y="7035"/>
                    <a:pt x="5481" y="7404"/>
                    <a:pt x="6441" y="7786"/>
                  </a:cubicBezTo>
                  <a:cubicBezTo>
                    <a:pt x="7165" y="8072"/>
                    <a:pt x="7652" y="8611"/>
                    <a:pt x="7843" y="8859"/>
                  </a:cubicBezTo>
                  <a:cubicBezTo>
                    <a:pt x="8146" y="9321"/>
                    <a:pt x="8445" y="9777"/>
                    <a:pt x="8769" y="10250"/>
                  </a:cubicBezTo>
                  <a:cubicBezTo>
                    <a:pt x="8340" y="9815"/>
                    <a:pt x="7718" y="9335"/>
                    <a:pt x="7085" y="8883"/>
                  </a:cubicBezTo>
                  <a:cubicBezTo>
                    <a:pt x="6553" y="8506"/>
                    <a:pt x="6001" y="8349"/>
                    <a:pt x="5564" y="8349"/>
                  </a:cubicBezTo>
                  <a:cubicBezTo>
                    <a:pt x="5203" y="8349"/>
                    <a:pt x="4919" y="8456"/>
                    <a:pt x="4788" y="8632"/>
                  </a:cubicBezTo>
                  <a:cubicBezTo>
                    <a:pt x="4496" y="9022"/>
                    <a:pt x="5338" y="9071"/>
                    <a:pt x="6890" y="9467"/>
                  </a:cubicBezTo>
                  <a:cubicBezTo>
                    <a:pt x="8003" y="9753"/>
                    <a:pt x="8737" y="10362"/>
                    <a:pt x="9061" y="10681"/>
                  </a:cubicBezTo>
                  <a:cubicBezTo>
                    <a:pt x="9200" y="10880"/>
                    <a:pt x="9339" y="11085"/>
                    <a:pt x="9489" y="11298"/>
                  </a:cubicBezTo>
                  <a:cubicBezTo>
                    <a:pt x="9656" y="11537"/>
                    <a:pt x="9854" y="11784"/>
                    <a:pt x="10063" y="12028"/>
                  </a:cubicBezTo>
                  <a:cubicBezTo>
                    <a:pt x="9802" y="11899"/>
                    <a:pt x="9416" y="11711"/>
                    <a:pt x="8991" y="11510"/>
                  </a:cubicBezTo>
                  <a:cubicBezTo>
                    <a:pt x="8514" y="11283"/>
                    <a:pt x="8052" y="11043"/>
                    <a:pt x="7613" y="10747"/>
                  </a:cubicBezTo>
                  <a:cubicBezTo>
                    <a:pt x="7224" y="10485"/>
                    <a:pt x="6732" y="10207"/>
                    <a:pt x="6242" y="10207"/>
                  </a:cubicBezTo>
                  <a:cubicBezTo>
                    <a:pt x="6096" y="10207"/>
                    <a:pt x="5951" y="10232"/>
                    <a:pt x="5808" y="10288"/>
                  </a:cubicBezTo>
                  <a:cubicBezTo>
                    <a:pt x="5596" y="10375"/>
                    <a:pt x="5501" y="10546"/>
                    <a:pt x="5588" y="10758"/>
                  </a:cubicBezTo>
                  <a:cubicBezTo>
                    <a:pt x="5641" y="10887"/>
                    <a:pt x="5759" y="10977"/>
                    <a:pt x="5877" y="11050"/>
                  </a:cubicBezTo>
                  <a:cubicBezTo>
                    <a:pt x="6542" y="11450"/>
                    <a:pt x="7387" y="11579"/>
                    <a:pt x="8125" y="11778"/>
                  </a:cubicBezTo>
                  <a:cubicBezTo>
                    <a:pt x="9040" y="12017"/>
                    <a:pt x="9826" y="12133"/>
                    <a:pt x="10192" y="12178"/>
                  </a:cubicBezTo>
                  <a:cubicBezTo>
                    <a:pt x="10386" y="12400"/>
                    <a:pt x="10592" y="12616"/>
                    <a:pt x="10794" y="12825"/>
                  </a:cubicBezTo>
                  <a:cubicBezTo>
                    <a:pt x="10744" y="12832"/>
                    <a:pt x="10651" y="12846"/>
                    <a:pt x="10476" y="12870"/>
                  </a:cubicBezTo>
                  <a:cubicBezTo>
                    <a:pt x="10459" y="12873"/>
                    <a:pt x="10438" y="12874"/>
                    <a:pt x="10415" y="12874"/>
                  </a:cubicBezTo>
                  <a:cubicBezTo>
                    <a:pt x="9937" y="12874"/>
                    <a:pt x="8275" y="12348"/>
                    <a:pt x="7425" y="12209"/>
                  </a:cubicBezTo>
                  <a:cubicBezTo>
                    <a:pt x="7327" y="12192"/>
                    <a:pt x="7230" y="12185"/>
                    <a:pt x="7137" y="12185"/>
                  </a:cubicBezTo>
                  <a:cubicBezTo>
                    <a:pt x="6390" y="12185"/>
                    <a:pt x="5890" y="12668"/>
                    <a:pt x="6744" y="13005"/>
                  </a:cubicBezTo>
                  <a:cubicBezTo>
                    <a:pt x="7055" y="13128"/>
                    <a:pt x="7521" y="13170"/>
                    <a:pt x="8010" y="13170"/>
                  </a:cubicBezTo>
                  <a:cubicBezTo>
                    <a:pt x="9030" y="13170"/>
                    <a:pt x="10147" y="12988"/>
                    <a:pt x="10147" y="12988"/>
                  </a:cubicBezTo>
                  <a:lnTo>
                    <a:pt x="10852" y="12884"/>
                  </a:lnTo>
                  <a:cubicBezTo>
                    <a:pt x="11653" y="13702"/>
                    <a:pt x="12401" y="14328"/>
                    <a:pt x="12401" y="14328"/>
                  </a:cubicBezTo>
                  <a:lnTo>
                    <a:pt x="12735" y="14126"/>
                  </a:lnTo>
                  <a:cubicBezTo>
                    <a:pt x="12735" y="14126"/>
                    <a:pt x="12070" y="13914"/>
                    <a:pt x="10985" y="12804"/>
                  </a:cubicBezTo>
                  <a:cubicBezTo>
                    <a:pt x="10974" y="12724"/>
                    <a:pt x="10961" y="12539"/>
                    <a:pt x="10998" y="12167"/>
                  </a:cubicBezTo>
                  <a:cubicBezTo>
                    <a:pt x="11117" y="10977"/>
                    <a:pt x="12154" y="9665"/>
                    <a:pt x="11441" y="8479"/>
                  </a:cubicBezTo>
                  <a:cubicBezTo>
                    <a:pt x="11333" y="8300"/>
                    <a:pt x="11139" y="8165"/>
                    <a:pt x="10952" y="8165"/>
                  </a:cubicBezTo>
                  <a:cubicBezTo>
                    <a:pt x="10843" y="8165"/>
                    <a:pt x="10736" y="8212"/>
                    <a:pt x="10651" y="8323"/>
                  </a:cubicBezTo>
                  <a:cubicBezTo>
                    <a:pt x="10484" y="8538"/>
                    <a:pt x="10481" y="8910"/>
                    <a:pt x="10518" y="9168"/>
                  </a:cubicBezTo>
                  <a:cubicBezTo>
                    <a:pt x="10651" y="10017"/>
                    <a:pt x="10891" y="10779"/>
                    <a:pt x="10794" y="11656"/>
                  </a:cubicBezTo>
                  <a:cubicBezTo>
                    <a:pt x="10790" y="11698"/>
                    <a:pt x="10773" y="12289"/>
                    <a:pt x="10797" y="12609"/>
                  </a:cubicBezTo>
                  <a:cubicBezTo>
                    <a:pt x="10651" y="12452"/>
                    <a:pt x="10497" y="12282"/>
                    <a:pt x="10338" y="12091"/>
                  </a:cubicBezTo>
                  <a:cubicBezTo>
                    <a:pt x="10213" y="11753"/>
                    <a:pt x="10115" y="11402"/>
                    <a:pt x="10046" y="11050"/>
                  </a:cubicBezTo>
                  <a:cubicBezTo>
                    <a:pt x="9864" y="10111"/>
                    <a:pt x="10122" y="9133"/>
                    <a:pt x="10000" y="8180"/>
                  </a:cubicBezTo>
                  <a:cubicBezTo>
                    <a:pt x="9973" y="7969"/>
                    <a:pt x="9744" y="7542"/>
                    <a:pt x="9527" y="7542"/>
                  </a:cubicBezTo>
                  <a:cubicBezTo>
                    <a:pt x="9443" y="7542"/>
                    <a:pt x="9362" y="7606"/>
                    <a:pt x="9294" y="7770"/>
                  </a:cubicBezTo>
                  <a:cubicBezTo>
                    <a:pt x="9182" y="8030"/>
                    <a:pt x="9291" y="8538"/>
                    <a:pt x="9297" y="8820"/>
                  </a:cubicBezTo>
                  <a:cubicBezTo>
                    <a:pt x="9315" y="9620"/>
                    <a:pt x="9363" y="10455"/>
                    <a:pt x="9649" y="11214"/>
                  </a:cubicBezTo>
                  <a:cubicBezTo>
                    <a:pt x="9604" y="11155"/>
                    <a:pt x="9562" y="11099"/>
                    <a:pt x="9520" y="11040"/>
                  </a:cubicBezTo>
                  <a:cubicBezTo>
                    <a:pt x="9450" y="10831"/>
                    <a:pt x="9148" y="9871"/>
                    <a:pt x="8978" y="8733"/>
                  </a:cubicBezTo>
                  <a:cubicBezTo>
                    <a:pt x="8790" y="7439"/>
                    <a:pt x="8869" y="6350"/>
                    <a:pt x="8469" y="5991"/>
                  </a:cubicBezTo>
                  <a:cubicBezTo>
                    <a:pt x="8427" y="5953"/>
                    <a:pt x="8389" y="5936"/>
                    <a:pt x="8355" y="5936"/>
                  </a:cubicBezTo>
                  <a:cubicBezTo>
                    <a:pt x="8067" y="5936"/>
                    <a:pt x="8073" y="7223"/>
                    <a:pt x="8365" y="8580"/>
                  </a:cubicBezTo>
                  <a:cubicBezTo>
                    <a:pt x="8549" y="9422"/>
                    <a:pt x="8887" y="10100"/>
                    <a:pt x="9155" y="10535"/>
                  </a:cubicBezTo>
                  <a:cubicBezTo>
                    <a:pt x="8734" y="9954"/>
                    <a:pt x="8320" y="9360"/>
                    <a:pt x="7923" y="8785"/>
                  </a:cubicBezTo>
                  <a:cubicBezTo>
                    <a:pt x="7746" y="8472"/>
                    <a:pt x="7318" y="7627"/>
                    <a:pt x="7293" y="6722"/>
                  </a:cubicBezTo>
                  <a:cubicBezTo>
                    <a:pt x="7262" y="5581"/>
                    <a:pt x="7231" y="4645"/>
                    <a:pt x="6726" y="4061"/>
                  </a:cubicBezTo>
                  <a:cubicBezTo>
                    <a:pt x="6577" y="3888"/>
                    <a:pt x="6468" y="3803"/>
                    <a:pt x="6399" y="3803"/>
                  </a:cubicBezTo>
                  <a:cubicBezTo>
                    <a:pt x="6233" y="3803"/>
                    <a:pt x="6288" y="4282"/>
                    <a:pt x="6545" y="5198"/>
                  </a:cubicBezTo>
                  <a:cubicBezTo>
                    <a:pt x="6799" y="6092"/>
                    <a:pt x="7095" y="7290"/>
                    <a:pt x="7457" y="8104"/>
                  </a:cubicBezTo>
                  <a:cubicBezTo>
                    <a:pt x="7147" y="7648"/>
                    <a:pt x="6858" y="7216"/>
                    <a:pt x="6598" y="6823"/>
                  </a:cubicBezTo>
                  <a:cubicBezTo>
                    <a:pt x="6431" y="6423"/>
                    <a:pt x="6027" y="5386"/>
                    <a:pt x="5922" y="4499"/>
                  </a:cubicBezTo>
                  <a:cubicBezTo>
                    <a:pt x="5813" y="3562"/>
                    <a:pt x="5662" y="2990"/>
                    <a:pt x="5438" y="2990"/>
                  </a:cubicBezTo>
                  <a:cubicBezTo>
                    <a:pt x="5393" y="2990"/>
                    <a:pt x="5344" y="3013"/>
                    <a:pt x="5293" y="3062"/>
                  </a:cubicBezTo>
                  <a:cubicBezTo>
                    <a:pt x="5081" y="3264"/>
                    <a:pt x="5394" y="4638"/>
                    <a:pt x="5905" y="5766"/>
                  </a:cubicBezTo>
                  <a:cubicBezTo>
                    <a:pt x="5689" y="5428"/>
                    <a:pt x="5526" y="5170"/>
                    <a:pt x="5429" y="5018"/>
                  </a:cubicBezTo>
                  <a:cubicBezTo>
                    <a:pt x="5387" y="4947"/>
                    <a:pt x="5338" y="4875"/>
                    <a:pt x="5286" y="4798"/>
                  </a:cubicBezTo>
                  <a:cubicBezTo>
                    <a:pt x="5171" y="4342"/>
                    <a:pt x="4882" y="3271"/>
                    <a:pt x="4423" y="2105"/>
                  </a:cubicBezTo>
                  <a:cubicBezTo>
                    <a:pt x="3954" y="917"/>
                    <a:pt x="3318" y="0"/>
                    <a:pt x="310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216132" y="4002983"/>
              <a:ext cx="713496" cy="1146878"/>
            </a:xfrm>
            <a:custGeom>
              <a:avLst/>
              <a:gdLst/>
              <a:ahLst/>
              <a:cxnLst/>
              <a:rect l="l" t="t" r="r" b="b"/>
              <a:pathLst>
                <a:path w="10586" h="17016" extrusionOk="0">
                  <a:moveTo>
                    <a:pt x="8443" y="0"/>
                  </a:moveTo>
                  <a:cubicBezTo>
                    <a:pt x="8399" y="0"/>
                    <a:pt x="8354" y="25"/>
                    <a:pt x="8310" y="82"/>
                  </a:cubicBezTo>
                  <a:cubicBezTo>
                    <a:pt x="8264" y="142"/>
                    <a:pt x="8250" y="214"/>
                    <a:pt x="8239" y="288"/>
                  </a:cubicBezTo>
                  <a:cubicBezTo>
                    <a:pt x="8125" y="980"/>
                    <a:pt x="8191" y="1669"/>
                    <a:pt x="8156" y="2369"/>
                  </a:cubicBezTo>
                  <a:cubicBezTo>
                    <a:pt x="8104" y="3412"/>
                    <a:pt x="7485" y="5012"/>
                    <a:pt x="7203" y="5691"/>
                  </a:cubicBezTo>
                  <a:cubicBezTo>
                    <a:pt x="7144" y="5792"/>
                    <a:pt x="7067" y="5921"/>
                    <a:pt x="6980" y="6067"/>
                  </a:cubicBezTo>
                  <a:cubicBezTo>
                    <a:pt x="7433" y="4877"/>
                    <a:pt x="7318" y="3283"/>
                    <a:pt x="6900" y="2890"/>
                  </a:cubicBezTo>
                  <a:cubicBezTo>
                    <a:pt x="6828" y="2823"/>
                    <a:pt x="6770" y="2792"/>
                    <a:pt x="6725" y="2792"/>
                  </a:cubicBezTo>
                  <a:cubicBezTo>
                    <a:pt x="6448" y="2792"/>
                    <a:pt x="6648" y="3970"/>
                    <a:pt x="6789" y="5006"/>
                  </a:cubicBezTo>
                  <a:cubicBezTo>
                    <a:pt x="6893" y="5785"/>
                    <a:pt x="6765" y="6317"/>
                    <a:pt x="6664" y="6595"/>
                  </a:cubicBezTo>
                  <a:cubicBezTo>
                    <a:pt x="6465" y="6919"/>
                    <a:pt x="6246" y="7284"/>
                    <a:pt x="6017" y="7653"/>
                  </a:cubicBezTo>
                  <a:cubicBezTo>
                    <a:pt x="5978" y="7702"/>
                    <a:pt x="5940" y="7750"/>
                    <a:pt x="5905" y="7796"/>
                  </a:cubicBezTo>
                  <a:cubicBezTo>
                    <a:pt x="6027" y="7549"/>
                    <a:pt x="6142" y="7274"/>
                    <a:pt x="6197" y="7020"/>
                  </a:cubicBezTo>
                  <a:cubicBezTo>
                    <a:pt x="6348" y="6320"/>
                    <a:pt x="5969" y="4730"/>
                    <a:pt x="5402" y="4730"/>
                  </a:cubicBezTo>
                  <a:cubicBezTo>
                    <a:pt x="5393" y="4730"/>
                    <a:pt x="5385" y="4730"/>
                    <a:pt x="5376" y="4731"/>
                  </a:cubicBezTo>
                  <a:cubicBezTo>
                    <a:pt x="4792" y="4776"/>
                    <a:pt x="5474" y="5771"/>
                    <a:pt x="5704" y="6766"/>
                  </a:cubicBezTo>
                  <a:cubicBezTo>
                    <a:pt x="5863" y="7448"/>
                    <a:pt x="5672" y="8063"/>
                    <a:pt x="5540" y="8387"/>
                  </a:cubicBezTo>
                  <a:cubicBezTo>
                    <a:pt x="5522" y="8418"/>
                    <a:pt x="5512" y="8447"/>
                    <a:pt x="5498" y="8477"/>
                  </a:cubicBezTo>
                  <a:cubicBezTo>
                    <a:pt x="5390" y="8644"/>
                    <a:pt x="5286" y="8805"/>
                    <a:pt x="5185" y="8958"/>
                  </a:cubicBezTo>
                  <a:cubicBezTo>
                    <a:pt x="4952" y="9312"/>
                    <a:pt x="4732" y="9646"/>
                    <a:pt x="4520" y="9974"/>
                  </a:cubicBezTo>
                  <a:cubicBezTo>
                    <a:pt x="4747" y="9574"/>
                    <a:pt x="5025" y="8999"/>
                    <a:pt x="5150" y="8429"/>
                  </a:cubicBezTo>
                  <a:cubicBezTo>
                    <a:pt x="5376" y="7385"/>
                    <a:pt x="5053" y="6244"/>
                    <a:pt x="4590" y="5969"/>
                  </a:cubicBezTo>
                  <a:cubicBezTo>
                    <a:pt x="4560" y="5952"/>
                    <a:pt x="4534" y="5943"/>
                    <a:pt x="4512" y="5943"/>
                  </a:cubicBezTo>
                  <a:cubicBezTo>
                    <a:pt x="4186" y="5943"/>
                    <a:pt x="4604" y="7705"/>
                    <a:pt x="4649" y="8669"/>
                  </a:cubicBezTo>
                  <a:cubicBezTo>
                    <a:pt x="4687" y="9449"/>
                    <a:pt x="4395" y="10113"/>
                    <a:pt x="4252" y="10391"/>
                  </a:cubicBezTo>
                  <a:cubicBezTo>
                    <a:pt x="3953" y="10857"/>
                    <a:pt x="3664" y="11316"/>
                    <a:pt x="3366" y="11807"/>
                  </a:cubicBezTo>
                  <a:cubicBezTo>
                    <a:pt x="3584" y="11236"/>
                    <a:pt x="3766" y="10471"/>
                    <a:pt x="3915" y="9706"/>
                  </a:cubicBezTo>
                  <a:cubicBezTo>
                    <a:pt x="4145" y="8537"/>
                    <a:pt x="3671" y="7615"/>
                    <a:pt x="3199" y="7514"/>
                  </a:cubicBezTo>
                  <a:cubicBezTo>
                    <a:pt x="3171" y="7508"/>
                    <a:pt x="3145" y="7505"/>
                    <a:pt x="3122" y="7505"/>
                  </a:cubicBezTo>
                  <a:cubicBezTo>
                    <a:pt x="2757" y="7505"/>
                    <a:pt x="3040" y="8289"/>
                    <a:pt x="3303" y="9775"/>
                  </a:cubicBezTo>
                  <a:cubicBezTo>
                    <a:pt x="3504" y="10906"/>
                    <a:pt x="3250" y="11821"/>
                    <a:pt x="3094" y="12253"/>
                  </a:cubicBezTo>
                  <a:cubicBezTo>
                    <a:pt x="2969" y="12458"/>
                    <a:pt x="2840" y="12670"/>
                    <a:pt x="2708" y="12893"/>
                  </a:cubicBezTo>
                  <a:cubicBezTo>
                    <a:pt x="2558" y="13147"/>
                    <a:pt x="2415" y="13428"/>
                    <a:pt x="2280" y="13717"/>
                  </a:cubicBezTo>
                  <a:cubicBezTo>
                    <a:pt x="2290" y="13428"/>
                    <a:pt x="2301" y="13001"/>
                    <a:pt x="2308" y="12527"/>
                  </a:cubicBezTo>
                  <a:cubicBezTo>
                    <a:pt x="2318" y="11999"/>
                    <a:pt x="2346" y="11480"/>
                    <a:pt x="2436" y="10962"/>
                  </a:cubicBezTo>
                  <a:cubicBezTo>
                    <a:pt x="2537" y="10360"/>
                    <a:pt x="2593" y="9591"/>
                    <a:pt x="2106" y="9125"/>
                  </a:cubicBezTo>
                  <a:cubicBezTo>
                    <a:pt x="2021" y="9044"/>
                    <a:pt x="1930" y="9001"/>
                    <a:pt x="1838" y="9001"/>
                  </a:cubicBezTo>
                  <a:cubicBezTo>
                    <a:pt x="1753" y="9001"/>
                    <a:pt x="1668" y="9039"/>
                    <a:pt x="1591" y="9118"/>
                  </a:cubicBezTo>
                  <a:cubicBezTo>
                    <a:pt x="1493" y="9219"/>
                    <a:pt x="1463" y="9365"/>
                    <a:pt x="1445" y="9504"/>
                  </a:cubicBezTo>
                  <a:cubicBezTo>
                    <a:pt x="1354" y="10273"/>
                    <a:pt x="1584" y="11098"/>
                    <a:pt x="1709" y="11853"/>
                  </a:cubicBezTo>
                  <a:cubicBezTo>
                    <a:pt x="1866" y="12781"/>
                    <a:pt x="2085" y="13547"/>
                    <a:pt x="2197" y="13898"/>
                  </a:cubicBezTo>
                  <a:cubicBezTo>
                    <a:pt x="2075" y="14170"/>
                    <a:pt x="1959" y="14444"/>
                    <a:pt x="1855" y="14712"/>
                  </a:cubicBezTo>
                  <a:cubicBezTo>
                    <a:pt x="1827" y="14671"/>
                    <a:pt x="1779" y="14591"/>
                    <a:pt x="1681" y="14444"/>
                  </a:cubicBezTo>
                  <a:cubicBezTo>
                    <a:pt x="1479" y="14125"/>
                    <a:pt x="1261" y="12263"/>
                    <a:pt x="1028" y="11393"/>
                  </a:cubicBezTo>
                  <a:cubicBezTo>
                    <a:pt x="889" y="10875"/>
                    <a:pt x="543" y="10505"/>
                    <a:pt x="295" y="10505"/>
                  </a:cubicBezTo>
                  <a:cubicBezTo>
                    <a:pt x="125" y="10505"/>
                    <a:pt x="1" y="10679"/>
                    <a:pt x="22" y="11098"/>
                  </a:cubicBezTo>
                  <a:cubicBezTo>
                    <a:pt x="71" y="12131"/>
                    <a:pt x="1438" y="14191"/>
                    <a:pt x="1438" y="14191"/>
                  </a:cubicBezTo>
                  <a:lnTo>
                    <a:pt x="1824" y="14793"/>
                  </a:lnTo>
                  <a:cubicBezTo>
                    <a:pt x="1413" y="15857"/>
                    <a:pt x="1149" y="16797"/>
                    <a:pt x="1149" y="16797"/>
                  </a:cubicBezTo>
                  <a:lnTo>
                    <a:pt x="1473" y="17015"/>
                  </a:lnTo>
                  <a:cubicBezTo>
                    <a:pt x="1473" y="17015"/>
                    <a:pt x="1389" y="16326"/>
                    <a:pt x="1953" y="14879"/>
                  </a:cubicBezTo>
                  <a:cubicBezTo>
                    <a:pt x="2022" y="14834"/>
                    <a:pt x="2186" y="14751"/>
                    <a:pt x="2537" y="14629"/>
                  </a:cubicBezTo>
                  <a:cubicBezTo>
                    <a:pt x="3671" y="14246"/>
                    <a:pt x="5296" y="14650"/>
                    <a:pt x="6083" y="13508"/>
                  </a:cubicBezTo>
                  <a:cubicBezTo>
                    <a:pt x="6271" y="13234"/>
                    <a:pt x="6267" y="12813"/>
                    <a:pt x="5898" y="12726"/>
                  </a:cubicBezTo>
                  <a:cubicBezTo>
                    <a:pt x="5855" y="12716"/>
                    <a:pt x="5811" y="12711"/>
                    <a:pt x="5765" y="12711"/>
                  </a:cubicBezTo>
                  <a:cubicBezTo>
                    <a:pt x="5526" y="12711"/>
                    <a:pt x="5255" y="12836"/>
                    <a:pt x="5074" y="12956"/>
                  </a:cubicBezTo>
                  <a:cubicBezTo>
                    <a:pt x="4353" y="13425"/>
                    <a:pt x="3759" y="13958"/>
                    <a:pt x="2920" y="14232"/>
                  </a:cubicBezTo>
                  <a:cubicBezTo>
                    <a:pt x="2882" y="14246"/>
                    <a:pt x="2335" y="14472"/>
                    <a:pt x="2054" y="14629"/>
                  </a:cubicBezTo>
                  <a:cubicBezTo>
                    <a:pt x="2134" y="14430"/>
                    <a:pt x="2227" y="14218"/>
                    <a:pt x="2335" y="13996"/>
                  </a:cubicBezTo>
                  <a:cubicBezTo>
                    <a:pt x="2593" y="13741"/>
                    <a:pt x="2871" y="13508"/>
                    <a:pt x="3163" y="13300"/>
                  </a:cubicBezTo>
                  <a:cubicBezTo>
                    <a:pt x="3943" y="12747"/>
                    <a:pt x="4941" y="12580"/>
                    <a:pt x="5759" y="12075"/>
                  </a:cubicBezTo>
                  <a:cubicBezTo>
                    <a:pt x="6009" y="11921"/>
                    <a:pt x="6465" y="11261"/>
                    <a:pt x="5870" y="11261"/>
                  </a:cubicBezTo>
                  <a:cubicBezTo>
                    <a:pt x="5861" y="11261"/>
                    <a:pt x="5852" y="11261"/>
                    <a:pt x="5842" y="11261"/>
                  </a:cubicBezTo>
                  <a:cubicBezTo>
                    <a:pt x="5557" y="11268"/>
                    <a:pt x="5140" y="11574"/>
                    <a:pt x="4886" y="11696"/>
                  </a:cubicBezTo>
                  <a:cubicBezTo>
                    <a:pt x="4165" y="12044"/>
                    <a:pt x="3421" y="12434"/>
                    <a:pt x="2850" y="13004"/>
                  </a:cubicBezTo>
                  <a:cubicBezTo>
                    <a:pt x="2885" y="12941"/>
                    <a:pt x="2920" y="12879"/>
                    <a:pt x="2955" y="12816"/>
                  </a:cubicBezTo>
                  <a:cubicBezTo>
                    <a:pt x="3118" y="12667"/>
                    <a:pt x="3867" y="11995"/>
                    <a:pt x="4837" y="11372"/>
                  </a:cubicBezTo>
                  <a:cubicBezTo>
                    <a:pt x="5933" y="10666"/>
                    <a:pt x="6959" y="10290"/>
                    <a:pt x="7120" y="9779"/>
                  </a:cubicBezTo>
                  <a:cubicBezTo>
                    <a:pt x="7162" y="9645"/>
                    <a:pt x="7104" y="9585"/>
                    <a:pt x="6972" y="9585"/>
                  </a:cubicBezTo>
                  <a:cubicBezTo>
                    <a:pt x="6600" y="9585"/>
                    <a:pt x="5642" y="10069"/>
                    <a:pt x="4722" y="10750"/>
                  </a:cubicBezTo>
                  <a:cubicBezTo>
                    <a:pt x="4030" y="11265"/>
                    <a:pt x="3553" y="11853"/>
                    <a:pt x="3265" y="12277"/>
                  </a:cubicBezTo>
                  <a:cubicBezTo>
                    <a:pt x="3619" y="11654"/>
                    <a:pt x="3992" y="11028"/>
                    <a:pt x="4350" y="10430"/>
                  </a:cubicBezTo>
                  <a:cubicBezTo>
                    <a:pt x="4562" y="10141"/>
                    <a:pt x="5153" y="9399"/>
                    <a:pt x="5972" y="9007"/>
                  </a:cubicBezTo>
                  <a:cubicBezTo>
                    <a:pt x="6998" y="8509"/>
                    <a:pt x="7836" y="8092"/>
                    <a:pt x="8159" y="7392"/>
                  </a:cubicBezTo>
                  <a:cubicBezTo>
                    <a:pt x="8300" y="7092"/>
                    <a:pt x="8306" y="6945"/>
                    <a:pt x="8184" y="6945"/>
                  </a:cubicBezTo>
                  <a:cubicBezTo>
                    <a:pt x="8023" y="6945"/>
                    <a:pt x="7639" y="7202"/>
                    <a:pt x="7050" y="7698"/>
                  </a:cubicBezTo>
                  <a:cubicBezTo>
                    <a:pt x="6340" y="8297"/>
                    <a:pt x="5370" y="9059"/>
                    <a:pt x="4778" y="9727"/>
                  </a:cubicBezTo>
                  <a:cubicBezTo>
                    <a:pt x="5066" y="9257"/>
                    <a:pt x="5341" y="8815"/>
                    <a:pt x="5592" y="8415"/>
                  </a:cubicBezTo>
                  <a:cubicBezTo>
                    <a:pt x="5888" y="8098"/>
                    <a:pt x="6664" y="7302"/>
                    <a:pt x="7429" y="6843"/>
                  </a:cubicBezTo>
                  <a:cubicBezTo>
                    <a:pt x="8403" y="6255"/>
                    <a:pt x="8866" y="5834"/>
                    <a:pt x="8477" y="5677"/>
                  </a:cubicBezTo>
                  <a:cubicBezTo>
                    <a:pt x="8461" y="5670"/>
                    <a:pt x="8442" y="5667"/>
                    <a:pt x="8420" y="5667"/>
                  </a:cubicBezTo>
                  <a:cubicBezTo>
                    <a:pt x="8076" y="5667"/>
                    <a:pt x="7036" y="6473"/>
                    <a:pt x="6271" y="7347"/>
                  </a:cubicBezTo>
                  <a:cubicBezTo>
                    <a:pt x="6486" y="7013"/>
                    <a:pt x="6653" y="6756"/>
                    <a:pt x="6754" y="6606"/>
                  </a:cubicBezTo>
                  <a:cubicBezTo>
                    <a:pt x="6799" y="6539"/>
                    <a:pt x="6844" y="6463"/>
                    <a:pt x="6893" y="6383"/>
                  </a:cubicBezTo>
                  <a:cubicBezTo>
                    <a:pt x="7262" y="6094"/>
                    <a:pt x="8118" y="5388"/>
                    <a:pt x="8991" y="4487"/>
                  </a:cubicBezTo>
                  <a:cubicBezTo>
                    <a:pt x="9985" y="3459"/>
                    <a:pt x="10586" y="2380"/>
                    <a:pt x="10303" y="2380"/>
                  </a:cubicBezTo>
                  <a:cubicBezTo>
                    <a:pt x="10258" y="2380"/>
                    <a:pt x="10191" y="2407"/>
                    <a:pt x="10101" y="2465"/>
                  </a:cubicBezTo>
                  <a:cubicBezTo>
                    <a:pt x="9489" y="2859"/>
                    <a:pt x="7937" y="5242"/>
                    <a:pt x="6949" y="6289"/>
                  </a:cubicBezTo>
                  <a:cubicBezTo>
                    <a:pt x="7064" y="6094"/>
                    <a:pt x="7182" y="5876"/>
                    <a:pt x="7293" y="5656"/>
                  </a:cubicBezTo>
                  <a:cubicBezTo>
                    <a:pt x="7446" y="5458"/>
                    <a:pt x="7631" y="5266"/>
                    <a:pt x="7756" y="5078"/>
                  </a:cubicBezTo>
                  <a:cubicBezTo>
                    <a:pt x="7951" y="4790"/>
                    <a:pt x="8135" y="4494"/>
                    <a:pt x="8302" y="4191"/>
                  </a:cubicBezTo>
                  <a:cubicBezTo>
                    <a:pt x="8560" y="3715"/>
                    <a:pt x="8786" y="3214"/>
                    <a:pt x="8928" y="2692"/>
                  </a:cubicBezTo>
                  <a:cubicBezTo>
                    <a:pt x="9095" y="2069"/>
                    <a:pt x="9137" y="1436"/>
                    <a:pt x="8943" y="816"/>
                  </a:cubicBezTo>
                  <a:cubicBezTo>
                    <a:pt x="8898" y="688"/>
                    <a:pt x="8677" y="0"/>
                    <a:pt x="84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2668117" y="4007296"/>
              <a:ext cx="713429" cy="1147013"/>
            </a:xfrm>
            <a:custGeom>
              <a:avLst/>
              <a:gdLst/>
              <a:ahLst/>
              <a:cxnLst/>
              <a:rect l="l" t="t" r="r" b="b"/>
              <a:pathLst>
                <a:path w="10585" h="17018" extrusionOk="0">
                  <a:moveTo>
                    <a:pt x="8444" y="0"/>
                  </a:moveTo>
                  <a:cubicBezTo>
                    <a:pt x="8400" y="0"/>
                    <a:pt x="8355" y="24"/>
                    <a:pt x="8311" y="81"/>
                  </a:cubicBezTo>
                  <a:cubicBezTo>
                    <a:pt x="8266" y="140"/>
                    <a:pt x="8252" y="213"/>
                    <a:pt x="8242" y="286"/>
                  </a:cubicBezTo>
                  <a:cubicBezTo>
                    <a:pt x="8127" y="982"/>
                    <a:pt x="8193" y="1668"/>
                    <a:pt x="8158" y="2367"/>
                  </a:cubicBezTo>
                  <a:cubicBezTo>
                    <a:pt x="8102" y="3411"/>
                    <a:pt x="7483" y="5014"/>
                    <a:pt x="7205" y="5690"/>
                  </a:cubicBezTo>
                  <a:cubicBezTo>
                    <a:pt x="7145" y="5794"/>
                    <a:pt x="7069" y="5919"/>
                    <a:pt x="6982" y="6069"/>
                  </a:cubicBezTo>
                  <a:cubicBezTo>
                    <a:pt x="7434" y="4879"/>
                    <a:pt x="7316" y="3282"/>
                    <a:pt x="6898" y="2889"/>
                  </a:cubicBezTo>
                  <a:cubicBezTo>
                    <a:pt x="6827" y="2822"/>
                    <a:pt x="6769" y="2791"/>
                    <a:pt x="6725" y="2791"/>
                  </a:cubicBezTo>
                  <a:cubicBezTo>
                    <a:pt x="6450" y="2791"/>
                    <a:pt x="6650" y="3968"/>
                    <a:pt x="6791" y="5004"/>
                  </a:cubicBezTo>
                  <a:cubicBezTo>
                    <a:pt x="6895" y="5783"/>
                    <a:pt x="6766" y="6316"/>
                    <a:pt x="6662" y="6594"/>
                  </a:cubicBezTo>
                  <a:cubicBezTo>
                    <a:pt x="6467" y="6918"/>
                    <a:pt x="6245" y="7283"/>
                    <a:pt x="6018" y="7652"/>
                  </a:cubicBezTo>
                  <a:cubicBezTo>
                    <a:pt x="5980" y="7700"/>
                    <a:pt x="5941" y="7749"/>
                    <a:pt x="5907" y="7798"/>
                  </a:cubicBezTo>
                  <a:cubicBezTo>
                    <a:pt x="6029" y="7548"/>
                    <a:pt x="6143" y="7273"/>
                    <a:pt x="6196" y="7022"/>
                  </a:cubicBezTo>
                  <a:cubicBezTo>
                    <a:pt x="6350" y="6319"/>
                    <a:pt x="5971" y="4728"/>
                    <a:pt x="5400" y="4728"/>
                  </a:cubicBezTo>
                  <a:cubicBezTo>
                    <a:pt x="5392" y="4728"/>
                    <a:pt x="5383" y="4729"/>
                    <a:pt x="5374" y="4729"/>
                  </a:cubicBezTo>
                  <a:cubicBezTo>
                    <a:pt x="4793" y="4778"/>
                    <a:pt x="5472" y="5770"/>
                    <a:pt x="5705" y="6764"/>
                  </a:cubicBezTo>
                  <a:cubicBezTo>
                    <a:pt x="5865" y="7447"/>
                    <a:pt x="5674" y="8066"/>
                    <a:pt x="5538" y="8386"/>
                  </a:cubicBezTo>
                  <a:cubicBezTo>
                    <a:pt x="5524" y="8417"/>
                    <a:pt x="5511" y="8445"/>
                    <a:pt x="5500" y="8476"/>
                  </a:cubicBezTo>
                  <a:cubicBezTo>
                    <a:pt x="5392" y="8643"/>
                    <a:pt x="5288" y="8803"/>
                    <a:pt x="5187" y="8956"/>
                  </a:cubicBezTo>
                  <a:cubicBezTo>
                    <a:pt x="4954" y="9311"/>
                    <a:pt x="4731" y="9645"/>
                    <a:pt x="4519" y="9976"/>
                  </a:cubicBezTo>
                  <a:cubicBezTo>
                    <a:pt x="4748" y="9572"/>
                    <a:pt x="5027" y="8998"/>
                    <a:pt x="5152" y="8431"/>
                  </a:cubicBezTo>
                  <a:cubicBezTo>
                    <a:pt x="5378" y="7384"/>
                    <a:pt x="5051" y="6246"/>
                    <a:pt x="4589" y="5971"/>
                  </a:cubicBezTo>
                  <a:cubicBezTo>
                    <a:pt x="4559" y="5953"/>
                    <a:pt x="4532" y="5945"/>
                    <a:pt x="4510" y="5945"/>
                  </a:cubicBezTo>
                  <a:cubicBezTo>
                    <a:pt x="4185" y="5945"/>
                    <a:pt x="4605" y="7705"/>
                    <a:pt x="4651" y="8671"/>
                  </a:cubicBezTo>
                  <a:cubicBezTo>
                    <a:pt x="4689" y="9447"/>
                    <a:pt x="4397" y="10112"/>
                    <a:pt x="4251" y="10390"/>
                  </a:cubicBezTo>
                  <a:cubicBezTo>
                    <a:pt x="3955" y="10856"/>
                    <a:pt x="3666" y="11315"/>
                    <a:pt x="3367" y="11806"/>
                  </a:cubicBezTo>
                  <a:cubicBezTo>
                    <a:pt x="3587" y="11235"/>
                    <a:pt x="3767" y="10470"/>
                    <a:pt x="3917" y="9708"/>
                  </a:cubicBezTo>
                  <a:cubicBezTo>
                    <a:pt x="4143" y="8539"/>
                    <a:pt x="3674" y="7614"/>
                    <a:pt x="3197" y="7513"/>
                  </a:cubicBezTo>
                  <a:cubicBezTo>
                    <a:pt x="3169" y="7506"/>
                    <a:pt x="3144" y="7503"/>
                    <a:pt x="3121" y="7503"/>
                  </a:cubicBezTo>
                  <a:cubicBezTo>
                    <a:pt x="2759" y="7503"/>
                    <a:pt x="3043" y="8287"/>
                    <a:pt x="3304" y="9774"/>
                  </a:cubicBezTo>
                  <a:cubicBezTo>
                    <a:pt x="3507" y="10905"/>
                    <a:pt x="3253" y="11824"/>
                    <a:pt x="3096" y="12251"/>
                  </a:cubicBezTo>
                  <a:cubicBezTo>
                    <a:pt x="2970" y="12457"/>
                    <a:pt x="2842" y="12672"/>
                    <a:pt x="2710" y="12892"/>
                  </a:cubicBezTo>
                  <a:cubicBezTo>
                    <a:pt x="2560" y="13145"/>
                    <a:pt x="2418" y="13427"/>
                    <a:pt x="2282" y="13719"/>
                  </a:cubicBezTo>
                  <a:cubicBezTo>
                    <a:pt x="2288" y="13427"/>
                    <a:pt x="2302" y="12999"/>
                    <a:pt x="2309" y="12526"/>
                  </a:cubicBezTo>
                  <a:cubicBezTo>
                    <a:pt x="2320" y="12001"/>
                    <a:pt x="2348" y="11482"/>
                    <a:pt x="2439" y="10960"/>
                  </a:cubicBezTo>
                  <a:cubicBezTo>
                    <a:pt x="2539" y="10362"/>
                    <a:pt x="2591" y="9590"/>
                    <a:pt x="2108" y="9127"/>
                  </a:cubicBezTo>
                  <a:cubicBezTo>
                    <a:pt x="2023" y="9044"/>
                    <a:pt x="1930" y="9000"/>
                    <a:pt x="1838" y="9000"/>
                  </a:cubicBezTo>
                  <a:cubicBezTo>
                    <a:pt x="1753" y="9000"/>
                    <a:pt x="1668" y="9038"/>
                    <a:pt x="1593" y="9117"/>
                  </a:cubicBezTo>
                  <a:cubicBezTo>
                    <a:pt x="1495" y="9221"/>
                    <a:pt x="1464" y="9364"/>
                    <a:pt x="1447" y="9502"/>
                  </a:cubicBezTo>
                  <a:cubicBezTo>
                    <a:pt x="1356" y="10271"/>
                    <a:pt x="1583" y="11096"/>
                    <a:pt x="1711" y="11851"/>
                  </a:cubicBezTo>
                  <a:cubicBezTo>
                    <a:pt x="1867" y="12784"/>
                    <a:pt x="2087" y="13545"/>
                    <a:pt x="2198" y="13900"/>
                  </a:cubicBezTo>
                  <a:cubicBezTo>
                    <a:pt x="2076" y="14168"/>
                    <a:pt x="1962" y="14443"/>
                    <a:pt x="1857" y="14711"/>
                  </a:cubicBezTo>
                  <a:cubicBezTo>
                    <a:pt x="1829" y="14669"/>
                    <a:pt x="1781" y="14592"/>
                    <a:pt x="1683" y="14443"/>
                  </a:cubicBezTo>
                  <a:cubicBezTo>
                    <a:pt x="1478" y="14127"/>
                    <a:pt x="1262" y="12262"/>
                    <a:pt x="1029" y="11392"/>
                  </a:cubicBezTo>
                  <a:cubicBezTo>
                    <a:pt x="889" y="10874"/>
                    <a:pt x="543" y="10504"/>
                    <a:pt x="295" y="10504"/>
                  </a:cubicBezTo>
                  <a:cubicBezTo>
                    <a:pt x="125" y="10504"/>
                    <a:pt x="0" y="10679"/>
                    <a:pt x="20" y="11100"/>
                  </a:cubicBezTo>
                  <a:cubicBezTo>
                    <a:pt x="72" y="12129"/>
                    <a:pt x="1440" y="14193"/>
                    <a:pt x="1440" y="14193"/>
                  </a:cubicBezTo>
                  <a:lnTo>
                    <a:pt x="1826" y="14791"/>
                  </a:lnTo>
                  <a:cubicBezTo>
                    <a:pt x="1416" y="15859"/>
                    <a:pt x="1151" y="16799"/>
                    <a:pt x="1151" y="16799"/>
                  </a:cubicBezTo>
                  <a:lnTo>
                    <a:pt x="1474" y="17017"/>
                  </a:lnTo>
                  <a:cubicBezTo>
                    <a:pt x="1474" y="17017"/>
                    <a:pt x="1391" y="16325"/>
                    <a:pt x="1954" y="14878"/>
                  </a:cubicBezTo>
                  <a:cubicBezTo>
                    <a:pt x="2024" y="14833"/>
                    <a:pt x="2184" y="14749"/>
                    <a:pt x="2539" y="14628"/>
                  </a:cubicBezTo>
                  <a:cubicBezTo>
                    <a:pt x="3674" y="14245"/>
                    <a:pt x="5294" y="14648"/>
                    <a:pt x="6081" y="13510"/>
                  </a:cubicBezTo>
                  <a:cubicBezTo>
                    <a:pt x="6272" y="13236"/>
                    <a:pt x="6265" y="12811"/>
                    <a:pt x="5896" y="12725"/>
                  </a:cubicBezTo>
                  <a:cubicBezTo>
                    <a:pt x="5854" y="12715"/>
                    <a:pt x="5809" y="12710"/>
                    <a:pt x="5764" y="12710"/>
                  </a:cubicBezTo>
                  <a:cubicBezTo>
                    <a:pt x="5526" y="12710"/>
                    <a:pt x="5256" y="12834"/>
                    <a:pt x="5076" y="12954"/>
                  </a:cubicBezTo>
                  <a:cubicBezTo>
                    <a:pt x="4355" y="13427"/>
                    <a:pt x="3760" y="13960"/>
                    <a:pt x="2922" y="14231"/>
                  </a:cubicBezTo>
                  <a:cubicBezTo>
                    <a:pt x="2884" y="14245"/>
                    <a:pt x="2338" y="14471"/>
                    <a:pt x="2055" y="14628"/>
                  </a:cubicBezTo>
                  <a:cubicBezTo>
                    <a:pt x="2135" y="14429"/>
                    <a:pt x="2230" y="14220"/>
                    <a:pt x="2338" y="13995"/>
                  </a:cubicBezTo>
                  <a:cubicBezTo>
                    <a:pt x="2595" y="13744"/>
                    <a:pt x="2873" y="13507"/>
                    <a:pt x="3165" y="13298"/>
                  </a:cubicBezTo>
                  <a:cubicBezTo>
                    <a:pt x="3945" y="12749"/>
                    <a:pt x="4944" y="12578"/>
                    <a:pt x="5761" y="12074"/>
                  </a:cubicBezTo>
                  <a:cubicBezTo>
                    <a:pt x="6008" y="11923"/>
                    <a:pt x="6463" y="11260"/>
                    <a:pt x="5869" y="11260"/>
                  </a:cubicBezTo>
                  <a:cubicBezTo>
                    <a:pt x="5860" y="11260"/>
                    <a:pt x="5851" y="11260"/>
                    <a:pt x="5841" y="11260"/>
                  </a:cubicBezTo>
                  <a:cubicBezTo>
                    <a:pt x="5559" y="11270"/>
                    <a:pt x="5141" y="11573"/>
                    <a:pt x="4888" y="11698"/>
                  </a:cubicBezTo>
                  <a:cubicBezTo>
                    <a:pt x="4167" y="12046"/>
                    <a:pt x="3423" y="12432"/>
                    <a:pt x="2852" y="13003"/>
                  </a:cubicBezTo>
                  <a:cubicBezTo>
                    <a:pt x="2887" y="12943"/>
                    <a:pt x="2922" y="12877"/>
                    <a:pt x="2956" y="12815"/>
                  </a:cubicBezTo>
                  <a:cubicBezTo>
                    <a:pt x="3120" y="12669"/>
                    <a:pt x="3868" y="11994"/>
                    <a:pt x="4835" y="11371"/>
                  </a:cubicBezTo>
                  <a:cubicBezTo>
                    <a:pt x="5935" y="10665"/>
                    <a:pt x="6961" y="10289"/>
                    <a:pt x="7121" y="9778"/>
                  </a:cubicBezTo>
                  <a:cubicBezTo>
                    <a:pt x="7163" y="9644"/>
                    <a:pt x="7104" y="9584"/>
                    <a:pt x="6972" y="9584"/>
                  </a:cubicBezTo>
                  <a:cubicBezTo>
                    <a:pt x="6599" y="9584"/>
                    <a:pt x="5642" y="10067"/>
                    <a:pt x="4724" y="10748"/>
                  </a:cubicBezTo>
                  <a:cubicBezTo>
                    <a:pt x="4032" y="11263"/>
                    <a:pt x="3552" y="11851"/>
                    <a:pt x="3266" y="12275"/>
                  </a:cubicBezTo>
                  <a:cubicBezTo>
                    <a:pt x="3621" y="11652"/>
                    <a:pt x="3993" y="11030"/>
                    <a:pt x="4352" y="10432"/>
                  </a:cubicBezTo>
                  <a:cubicBezTo>
                    <a:pt x="4564" y="10139"/>
                    <a:pt x="5156" y="9402"/>
                    <a:pt x="5970" y="9005"/>
                  </a:cubicBezTo>
                  <a:cubicBezTo>
                    <a:pt x="6999" y="8508"/>
                    <a:pt x="7834" y="8094"/>
                    <a:pt x="8162" y="7391"/>
                  </a:cubicBezTo>
                  <a:cubicBezTo>
                    <a:pt x="8302" y="7090"/>
                    <a:pt x="8308" y="6944"/>
                    <a:pt x="8186" y="6944"/>
                  </a:cubicBezTo>
                  <a:cubicBezTo>
                    <a:pt x="8025" y="6944"/>
                    <a:pt x="7641" y="7201"/>
                    <a:pt x="7052" y="7697"/>
                  </a:cubicBezTo>
                  <a:cubicBezTo>
                    <a:pt x="6342" y="8296"/>
                    <a:pt x="5371" y="9061"/>
                    <a:pt x="4780" y="9725"/>
                  </a:cubicBezTo>
                  <a:cubicBezTo>
                    <a:pt x="5069" y="9256"/>
                    <a:pt x="5344" y="8813"/>
                    <a:pt x="5591" y="8417"/>
                  </a:cubicBezTo>
                  <a:cubicBezTo>
                    <a:pt x="5890" y="8097"/>
                    <a:pt x="6665" y="7300"/>
                    <a:pt x="7431" y="6841"/>
                  </a:cubicBezTo>
                  <a:cubicBezTo>
                    <a:pt x="8401" y="6257"/>
                    <a:pt x="8868" y="5836"/>
                    <a:pt x="8478" y="5676"/>
                  </a:cubicBezTo>
                  <a:cubicBezTo>
                    <a:pt x="8462" y="5669"/>
                    <a:pt x="8443" y="5666"/>
                    <a:pt x="8422" y="5666"/>
                  </a:cubicBezTo>
                  <a:cubicBezTo>
                    <a:pt x="8078" y="5666"/>
                    <a:pt x="7038" y="6472"/>
                    <a:pt x="6272" y="7346"/>
                  </a:cubicBezTo>
                  <a:cubicBezTo>
                    <a:pt x="6488" y="7012"/>
                    <a:pt x="6655" y="6754"/>
                    <a:pt x="6752" y="6605"/>
                  </a:cubicBezTo>
                  <a:cubicBezTo>
                    <a:pt x="6801" y="6538"/>
                    <a:pt x="6847" y="6462"/>
                    <a:pt x="6895" y="6382"/>
                  </a:cubicBezTo>
                  <a:cubicBezTo>
                    <a:pt x="7261" y="6093"/>
                    <a:pt x="8120" y="5387"/>
                    <a:pt x="8989" y="4489"/>
                  </a:cubicBezTo>
                  <a:cubicBezTo>
                    <a:pt x="9987" y="3459"/>
                    <a:pt x="10585" y="2379"/>
                    <a:pt x="10302" y="2379"/>
                  </a:cubicBezTo>
                  <a:cubicBezTo>
                    <a:pt x="10257" y="2379"/>
                    <a:pt x="10190" y="2406"/>
                    <a:pt x="10100" y="2464"/>
                  </a:cubicBezTo>
                  <a:cubicBezTo>
                    <a:pt x="9487" y="2857"/>
                    <a:pt x="7939" y="5240"/>
                    <a:pt x="6951" y="6292"/>
                  </a:cubicBezTo>
                  <a:cubicBezTo>
                    <a:pt x="7065" y="6093"/>
                    <a:pt x="7181" y="5874"/>
                    <a:pt x="7295" y="5655"/>
                  </a:cubicBezTo>
                  <a:cubicBezTo>
                    <a:pt x="7449" y="5457"/>
                    <a:pt x="7629" y="5265"/>
                    <a:pt x="7758" y="5077"/>
                  </a:cubicBezTo>
                  <a:cubicBezTo>
                    <a:pt x="7953" y="4789"/>
                    <a:pt x="8137" y="4496"/>
                    <a:pt x="8300" y="4190"/>
                  </a:cubicBezTo>
                  <a:cubicBezTo>
                    <a:pt x="8562" y="3713"/>
                    <a:pt x="8788" y="3216"/>
                    <a:pt x="8927" y="2690"/>
                  </a:cubicBezTo>
                  <a:cubicBezTo>
                    <a:pt x="9098" y="2067"/>
                    <a:pt x="9139" y="1435"/>
                    <a:pt x="8941" y="818"/>
                  </a:cubicBezTo>
                  <a:cubicBezTo>
                    <a:pt x="8900" y="687"/>
                    <a:pt x="8679" y="0"/>
                    <a:pt x="844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标题 2">
            <a:extLst>
              <a:ext uri="{FF2B5EF4-FFF2-40B4-BE49-F238E27FC236}">
                <a16:creationId xmlns:a16="http://schemas.microsoft.com/office/drawing/2014/main" id="{C65CC644-E6E8-70EA-24DC-5A4E1EC9DC89}"/>
              </a:ext>
            </a:extLst>
          </p:cNvPr>
          <p:cNvSpPr txBox="1">
            <a:spLocks/>
          </p:cNvSpPr>
          <p:nvPr/>
        </p:nvSpPr>
        <p:spPr>
          <a:xfrm>
            <a:off x="3211331" y="381395"/>
            <a:ext cx="4609718" cy="330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200"/>
              <a:buFont typeface="Oswald Regular"/>
              <a:buNone/>
              <a:defRPr sz="1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9pPr>
          </a:lstStyle>
          <a:p>
            <a:r>
              <a:rPr lang="en-US" altLang="zh-CN" sz="3600" dirty="0">
                <a:solidFill>
                  <a:schemeClr val="tx1"/>
                </a:solidFill>
              </a:rPr>
              <a:t>Part1</a:t>
            </a:r>
            <a:r>
              <a:rPr lang="en-US" altLang="zh-CN" sz="3600" b="1" dirty="0">
                <a:solidFill>
                  <a:schemeClr val="tx1"/>
                </a:solidFill>
              </a:rPr>
              <a:t>.</a:t>
            </a:r>
            <a:r>
              <a:rPr lang="zh-CN" altLang="en-US" sz="3600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最终成绩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DAC501-EBEE-6967-F446-010DF16A4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93" y="1006641"/>
            <a:ext cx="7712614" cy="38847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0"/>
          <p:cNvSpPr txBox="1">
            <a:spLocks noGrp="1"/>
          </p:cNvSpPr>
          <p:nvPr>
            <p:ph type="title"/>
          </p:nvPr>
        </p:nvSpPr>
        <p:spPr>
          <a:xfrm>
            <a:off x="2629800" y="2949025"/>
            <a:ext cx="3884400" cy="3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FFC39F"/>
                </a:solidFill>
                <a:latin typeface="Oswald"/>
                <a:ea typeface="Oswald"/>
                <a:cs typeface="Oswald"/>
                <a:sym typeface="Oswald"/>
              </a:rPr>
              <a:t>—SOMEONE FAMOUS</a:t>
            </a:r>
            <a:endParaRPr sz="1800" b="1">
              <a:solidFill>
                <a:srgbClr val="FFC39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7" name="Google Shape;327;p30"/>
          <p:cNvSpPr txBox="1">
            <a:spLocks noGrp="1"/>
          </p:cNvSpPr>
          <p:nvPr>
            <p:ph type="subTitle" idx="1"/>
          </p:nvPr>
        </p:nvSpPr>
        <p:spPr>
          <a:xfrm>
            <a:off x="2629800" y="2131725"/>
            <a:ext cx="3884400" cy="69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</a:t>
            </a:r>
            <a:r>
              <a:rPr lang="en-US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This is a quote. Words full of wisdom that someone important said and can make the reader get inspired.”</a:t>
            </a:r>
            <a:endParaRPr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sp>
        <p:nvSpPr>
          <p:cNvPr id="328" name="Google Shape;328;p30"/>
          <p:cNvSpPr/>
          <p:nvPr/>
        </p:nvSpPr>
        <p:spPr>
          <a:xfrm rot="10800000">
            <a:off x="0" y="-11"/>
            <a:ext cx="9144015" cy="2133286"/>
          </a:xfrm>
          <a:custGeom>
            <a:avLst/>
            <a:gdLst/>
            <a:ahLst/>
            <a:cxnLst/>
            <a:rect l="l" t="t" r="r" b="b"/>
            <a:pathLst>
              <a:path w="95980" h="22392" extrusionOk="0">
                <a:moveTo>
                  <a:pt x="53060" y="1"/>
                </a:moveTo>
                <a:cubicBezTo>
                  <a:pt x="49554" y="1"/>
                  <a:pt x="49455" y="4370"/>
                  <a:pt x="45849" y="5722"/>
                </a:cubicBezTo>
                <a:cubicBezTo>
                  <a:pt x="44948" y="6060"/>
                  <a:pt x="44113" y="6188"/>
                  <a:pt x="43328" y="6188"/>
                </a:cubicBezTo>
                <a:cubicBezTo>
                  <a:pt x="40848" y="6188"/>
                  <a:pt x="38863" y="4910"/>
                  <a:pt x="36858" y="4910"/>
                </a:cubicBezTo>
                <a:cubicBezTo>
                  <a:pt x="36806" y="4910"/>
                  <a:pt x="36754" y="4911"/>
                  <a:pt x="36702" y="4912"/>
                </a:cubicBezTo>
                <a:cubicBezTo>
                  <a:pt x="34013" y="4999"/>
                  <a:pt x="34503" y="6648"/>
                  <a:pt x="31956" y="7803"/>
                </a:cubicBezTo>
                <a:cubicBezTo>
                  <a:pt x="29410" y="8962"/>
                  <a:pt x="28947" y="8384"/>
                  <a:pt x="24083" y="8847"/>
                </a:cubicBezTo>
                <a:cubicBezTo>
                  <a:pt x="19219" y="9309"/>
                  <a:pt x="18064" y="14289"/>
                  <a:pt x="16324" y="15676"/>
                </a:cubicBezTo>
                <a:cubicBezTo>
                  <a:pt x="15887" y="16027"/>
                  <a:pt x="15413" y="16150"/>
                  <a:pt x="14891" y="16150"/>
                </a:cubicBezTo>
                <a:cubicBezTo>
                  <a:pt x="13681" y="16150"/>
                  <a:pt x="12214" y="15491"/>
                  <a:pt x="10351" y="15491"/>
                </a:cubicBezTo>
                <a:cubicBezTo>
                  <a:pt x="9828" y="15491"/>
                  <a:pt x="9273" y="15543"/>
                  <a:pt x="8684" y="15676"/>
                </a:cubicBezTo>
                <a:cubicBezTo>
                  <a:pt x="5098" y="16487"/>
                  <a:pt x="0" y="22391"/>
                  <a:pt x="0" y="22391"/>
                </a:cubicBezTo>
                <a:lnTo>
                  <a:pt x="95980" y="22391"/>
                </a:lnTo>
                <a:cubicBezTo>
                  <a:pt x="95980" y="22391"/>
                  <a:pt x="93663" y="17761"/>
                  <a:pt x="90653" y="16258"/>
                </a:cubicBezTo>
                <a:cubicBezTo>
                  <a:pt x="90001" y="15931"/>
                  <a:pt x="89414" y="15817"/>
                  <a:pt x="88856" y="15817"/>
                </a:cubicBezTo>
                <a:cubicBezTo>
                  <a:pt x="87555" y="15817"/>
                  <a:pt x="86416" y="16440"/>
                  <a:pt x="84990" y="16440"/>
                </a:cubicBezTo>
                <a:cubicBezTo>
                  <a:pt x="84210" y="16440"/>
                  <a:pt x="83344" y="16254"/>
                  <a:pt x="82318" y="15676"/>
                </a:cubicBezTo>
                <a:cubicBezTo>
                  <a:pt x="78612" y="13592"/>
                  <a:pt x="79423" y="8732"/>
                  <a:pt x="75254" y="5838"/>
                </a:cubicBezTo>
                <a:cubicBezTo>
                  <a:pt x="73954" y="4934"/>
                  <a:pt x="72630" y="4628"/>
                  <a:pt x="71309" y="4628"/>
                </a:cubicBezTo>
                <a:cubicBezTo>
                  <a:pt x="68547" y="4628"/>
                  <a:pt x="65795" y="5964"/>
                  <a:pt x="63276" y="5964"/>
                </a:cubicBezTo>
                <a:cubicBezTo>
                  <a:pt x="63140" y="5964"/>
                  <a:pt x="63004" y="5960"/>
                  <a:pt x="62869" y="5952"/>
                </a:cubicBezTo>
                <a:cubicBezTo>
                  <a:pt x="59049" y="5722"/>
                  <a:pt x="57891" y="625"/>
                  <a:pt x="53722" y="48"/>
                </a:cubicBezTo>
                <a:cubicBezTo>
                  <a:pt x="53488" y="16"/>
                  <a:pt x="53268" y="1"/>
                  <a:pt x="53060" y="1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9" name="Google Shape;329;p30"/>
          <p:cNvGrpSpPr/>
          <p:nvPr/>
        </p:nvGrpSpPr>
        <p:grpSpPr>
          <a:xfrm rot="10800000">
            <a:off x="1750973" y="-27141"/>
            <a:ext cx="6601046" cy="1682330"/>
            <a:chOff x="1574550" y="3472451"/>
            <a:chExt cx="6601046" cy="1682330"/>
          </a:xfrm>
        </p:grpSpPr>
        <p:sp>
          <p:nvSpPr>
            <p:cNvPr id="330" name="Google Shape;330;p30"/>
            <p:cNvSpPr/>
            <p:nvPr/>
          </p:nvSpPr>
          <p:spPr>
            <a:xfrm>
              <a:off x="6715238" y="3874695"/>
              <a:ext cx="1185296" cy="1268805"/>
            </a:xfrm>
            <a:custGeom>
              <a:avLst/>
              <a:gdLst/>
              <a:ahLst/>
              <a:cxnLst/>
              <a:rect l="l" t="t" r="r" b="b"/>
              <a:pathLst>
                <a:path w="17586" h="18825" extrusionOk="0">
                  <a:moveTo>
                    <a:pt x="4147" y="0"/>
                  </a:moveTo>
                  <a:cubicBezTo>
                    <a:pt x="4059" y="0"/>
                    <a:pt x="4026" y="109"/>
                    <a:pt x="4068" y="350"/>
                  </a:cubicBezTo>
                  <a:cubicBezTo>
                    <a:pt x="4239" y="1311"/>
                    <a:pt x="6382" y="4459"/>
                    <a:pt x="7165" y="6223"/>
                  </a:cubicBezTo>
                  <a:cubicBezTo>
                    <a:pt x="6984" y="5980"/>
                    <a:pt x="6772" y="5722"/>
                    <a:pt x="6560" y="5471"/>
                  </a:cubicBezTo>
                  <a:cubicBezTo>
                    <a:pt x="6396" y="5179"/>
                    <a:pt x="6250" y="4853"/>
                    <a:pt x="6086" y="4598"/>
                  </a:cubicBezTo>
                  <a:cubicBezTo>
                    <a:pt x="5833" y="4209"/>
                    <a:pt x="5561" y="3830"/>
                    <a:pt x="5272" y="3467"/>
                  </a:cubicBezTo>
                  <a:cubicBezTo>
                    <a:pt x="4820" y="2901"/>
                    <a:pt x="4315" y="2364"/>
                    <a:pt x="3742" y="1916"/>
                  </a:cubicBezTo>
                  <a:cubicBezTo>
                    <a:pt x="3060" y="1387"/>
                    <a:pt x="2301" y="1008"/>
                    <a:pt x="1435" y="932"/>
                  </a:cubicBezTo>
                  <a:cubicBezTo>
                    <a:pt x="1363" y="925"/>
                    <a:pt x="1169" y="908"/>
                    <a:pt x="953" y="908"/>
                  </a:cubicBezTo>
                  <a:cubicBezTo>
                    <a:pt x="521" y="908"/>
                    <a:pt x="0" y="976"/>
                    <a:pt x="200" y="1332"/>
                  </a:cubicBezTo>
                  <a:cubicBezTo>
                    <a:pt x="248" y="1415"/>
                    <a:pt x="332" y="1471"/>
                    <a:pt x="415" y="1523"/>
                  </a:cubicBezTo>
                  <a:cubicBezTo>
                    <a:pt x="1216" y="2024"/>
                    <a:pt x="2099" y="2295"/>
                    <a:pt x="2945" y="2703"/>
                  </a:cubicBezTo>
                  <a:cubicBezTo>
                    <a:pt x="4208" y="3308"/>
                    <a:pt x="5868" y="4905"/>
                    <a:pt x="6557" y="5597"/>
                  </a:cubicBezTo>
                  <a:cubicBezTo>
                    <a:pt x="6653" y="5725"/>
                    <a:pt x="6772" y="5886"/>
                    <a:pt x="6907" y="6070"/>
                  </a:cubicBezTo>
                  <a:cubicBezTo>
                    <a:pt x="5875" y="5087"/>
                    <a:pt x="4286" y="4449"/>
                    <a:pt x="3382" y="4449"/>
                  </a:cubicBezTo>
                  <a:cubicBezTo>
                    <a:pt x="3204" y="4449"/>
                    <a:pt x="3053" y="4474"/>
                    <a:pt x="2938" y="4525"/>
                  </a:cubicBezTo>
                  <a:cubicBezTo>
                    <a:pt x="2072" y="4915"/>
                    <a:pt x="3926" y="5333"/>
                    <a:pt x="5495" y="5757"/>
                  </a:cubicBezTo>
                  <a:cubicBezTo>
                    <a:pt x="6511" y="6032"/>
                    <a:pt x="7103" y="6463"/>
                    <a:pt x="7395" y="6735"/>
                  </a:cubicBezTo>
                  <a:cubicBezTo>
                    <a:pt x="7694" y="7145"/>
                    <a:pt x="8028" y="7608"/>
                    <a:pt x="8365" y="8078"/>
                  </a:cubicBezTo>
                  <a:cubicBezTo>
                    <a:pt x="8407" y="8151"/>
                    <a:pt x="8445" y="8224"/>
                    <a:pt x="8487" y="8290"/>
                  </a:cubicBezTo>
                  <a:cubicBezTo>
                    <a:pt x="8243" y="8012"/>
                    <a:pt x="7965" y="7729"/>
                    <a:pt x="7680" y="7531"/>
                  </a:cubicBezTo>
                  <a:cubicBezTo>
                    <a:pt x="7204" y="7198"/>
                    <a:pt x="6229" y="6938"/>
                    <a:pt x="5466" y="6938"/>
                  </a:cubicBezTo>
                  <a:cubicBezTo>
                    <a:pt x="4945" y="6938"/>
                    <a:pt x="4522" y="7059"/>
                    <a:pt x="4423" y="7361"/>
                  </a:cubicBezTo>
                  <a:cubicBezTo>
                    <a:pt x="4180" y="8105"/>
                    <a:pt x="5759" y="7779"/>
                    <a:pt x="7109" y="8008"/>
                  </a:cubicBezTo>
                  <a:cubicBezTo>
                    <a:pt x="8034" y="8164"/>
                    <a:pt x="8699" y="8718"/>
                    <a:pt x="9026" y="9049"/>
                  </a:cubicBezTo>
                  <a:cubicBezTo>
                    <a:pt x="9057" y="9083"/>
                    <a:pt x="9086" y="9115"/>
                    <a:pt x="9117" y="9145"/>
                  </a:cubicBezTo>
                  <a:cubicBezTo>
                    <a:pt x="9266" y="9365"/>
                    <a:pt x="9412" y="9577"/>
                    <a:pt x="9548" y="9779"/>
                  </a:cubicBezTo>
                  <a:cubicBezTo>
                    <a:pt x="9865" y="10252"/>
                    <a:pt x="10168" y="10701"/>
                    <a:pt x="10460" y="11132"/>
                  </a:cubicBezTo>
                  <a:cubicBezTo>
                    <a:pt x="10080" y="10642"/>
                    <a:pt x="9521" y="9998"/>
                    <a:pt x="8880" y="9553"/>
                  </a:cubicBezTo>
                  <a:cubicBezTo>
                    <a:pt x="8111" y="9015"/>
                    <a:pt x="7171" y="8749"/>
                    <a:pt x="6450" y="8749"/>
                  </a:cubicBezTo>
                  <a:cubicBezTo>
                    <a:pt x="6069" y="8749"/>
                    <a:pt x="5750" y="8824"/>
                    <a:pt x="5550" y="8972"/>
                  </a:cubicBezTo>
                  <a:cubicBezTo>
                    <a:pt x="4973" y="9403"/>
                    <a:pt x="7617" y="9824"/>
                    <a:pt x="8919" y="10294"/>
                  </a:cubicBezTo>
                  <a:cubicBezTo>
                    <a:pt x="9900" y="10648"/>
                    <a:pt x="10568" y="11355"/>
                    <a:pt x="10836" y="11679"/>
                  </a:cubicBezTo>
                  <a:cubicBezTo>
                    <a:pt x="11257" y="12288"/>
                    <a:pt x="11678" y="12879"/>
                    <a:pt x="12126" y="13505"/>
                  </a:cubicBezTo>
                  <a:cubicBezTo>
                    <a:pt x="11538" y="12938"/>
                    <a:pt x="10682" y="12318"/>
                    <a:pt x="9820" y="11737"/>
                  </a:cubicBezTo>
                  <a:cubicBezTo>
                    <a:pt x="9122" y="11272"/>
                    <a:pt x="8411" y="11081"/>
                    <a:pt x="7837" y="11081"/>
                  </a:cubicBezTo>
                  <a:cubicBezTo>
                    <a:pt x="7318" y="11081"/>
                    <a:pt x="6912" y="11238"/>
                    <a:pt x="6734" y="11491"/>
                  </a:cubicBezTo>
                  <a:cubicBezTo>
                    <a:pt x="6361" y="12023"/>
                    <a:pt x="7492" y="12058"/>
                    <a:pt x="9583" y="12527"/>
                  </a:cubicBezTo>
                  <a:cubicBezTo>
                    <a:pt x="11086" y="12865"/>
                    <a:pt x="12088" y="13651"/>
                    <a:pt x="12537" y="14069"/>
                  </a:cubicBezTo>
                  <a:cubicBezTo>
                    <a:pt x="12728" y="14330"/>
                    <a:pt x="12923" y="14597"/>
                    <a:pt x="13132" y="14876"/>
                  </a:cubicBezTo>
                  <a:cubicBezTo>
                    <a:pt x="13365" y="15193"/>
                    <a:pt x="13636" y="15516"/>
                    <a:pt x="13929" y="15833"/>
                  </a:cubicBezTo>
                  <a:cubicBezTo>
                    <a:pt x="13574" y="15673"/>
                    <a:pt x="13052" y="15436"/>
                    <a:pt x="12474" y="15182"/>
                  </a:cubicBezTo>
                  <a:cubicBezTo>
                    <a:pt x="11824" y="14897"/>
                    <a:pt x="11197" y="14594"/>
                    <a:pt x="10602" y="14215"/>
                  </a:cubicBezTo>
                  <a:cubicBezTo>
                    <a:pt x="10086" y="13886"/>
                    <a:pt x="9439" y="13544"/>
                    <a:pt x="8798" y="13544"/>
                  </a:cubicBezTo>
                  <a:cubicBezTo>
                    <a:pt x="8584" y="13544"/>
                    <a:pt x="8371" y="13582"/>
                    <a:pt x="8164" y="13672"/>
                  </a:cubicBezTo>
                  <a:cubicBezTo>
                    <a:pt x="7885" y="13791"/>
                    <a:pt x="7767" y="14024"/>
                    <a:pt x="7888" y="14305"/>
                  </a:cubicBezTo>
                  <a:cubicBezTo>
                    <a:pt x="7965" y="14476"/>
                    <a:pt x="8125" y="14594"/>
                    <a:pt x="8289" y="14685"/>
                  </a:cubicBezTo>
                  <a:cubicBezTo>
                    <a:pt x="9193" y="15196"/>
                    <a:pt x="10327" y="15339"/>
                    <a:pt x="11326" y="15572"/>
                  </a:cubicBezTo>
                  <a:cubicBezTo>
                    <a:pt x="12558" y="15861"/>
                    <a:pt x="13616" y="15982"/>
                    <a:pt x="14109" y="16031"/>
                  </a:cubicBezTo>
                  <a:cubicBezTo>
                    <a:pt x="14377" y="16320"/>
                    <a:pt x="14659" y="16601"/>
                    <a:pt x="14937" y="16873"/>
                  </a:cubicBezTo>
                  <a:cubicBezTo>
                    <a:pt x="14871" y="16883"/>
                    <a:pt x="14746" y="16904"/>
                    <a:pt x="14517" y="16946"/>
                  </a:cubicBezTo>
                  <a:cubicBezTo>
                    <a:pt x="14487" y="16951"/>
                    <a:pt x="14451" y="16954"/>
                    <a:pt x="14409" y="16954"/>
                  </a:cubicBezTo>
                  <a:cubicBezTo>
                    <a:pt x="13737" y="16954"/>
                    <a:pt x="11531" y="16331"/>
                    <a:pt x="10404" y="16177"/>
                  </a:cubicBezTo>
                  <a:cubicBezTo>
                    <a:pt x="10296" y="16163"/>
                    <a:pt x="10190" y="16156"/>
                    <a:pt x="10086" y="16156"/>
                  </a:cubicBezTo>
                  <a:cubicBezTo>
                    <a:pt x="9048" y="16156"/>
                    <a:pt x="8340" y="16842"/>
                    <a:pt x="9524" y="17269"/>
                  </a:cubicBezTo>
                  <a:cubicBezTo>
                    <a:pt x="9880" y="17398"/>
                    <a:pt x="10382" y="17445"/>
                    <a:pt x="10924" y="17445"/>
                  </a:cubicBezTo>
                  <a:cubicBezTo>
                    <a:pt x="12362" y="17445"/>
                    <a:pt x="14078" y="17116"/>
                    <a:pt x="14078" y="17116"/>
                  </a:cubicBezTo>
                  <a:lnTo>
                    <a:pt x="15018" y="16949"/>
                  </a:lnTo>
                  <a:cubicBezTo>
                    <a:pt x="16124" y="18011"/>
                    <a:pt x="17147" y="18825"/>
                    <a:pt x="17147" y="18825"/>
                  </a:cubicBezTo>
                  <a:lnTo>
                    <a:pt x="17585" y="18536"/>
                  </a:lnTo>
                  <a:cubicBezTo>
                    <a:pt x="17585" y="18536"/>
                    <a:pt x="16688" y="18279"/>
                    <a:pt x="15191" y="16838"/>
                  </a:cubicBezTo>
                  <a:cubicBezTo>
                    <a:pt x="15174" y="16731"/>
                    <a:pt x="15153" y="16483"/>
                    <a:pt x="15188" y="15986"/>
                  </a:cubicBezTo>
                  <a:cubicBezTo>
                    <a:pt x="15299" y="14385"/>
                    <a:pt x="16635" y="12590"/>
                    <a:pt x="15637" y="11028"/>
                  </a:cubicBezTo>
                  <a:cubicBezTo>
                    <a:pt x="15489" y="10796"/>
                    <a:pt x="15233" y="10627"/>
                    <a:pt x="14988" y="10627"/>
                  </a:cubicBezTo>
                  <a:cubicBezTo>
                    <a:pt x="14836" y="10627"/>
                    <a:pt x="14687" y="10693"/>
                    <a:pt x="14573" y="10851"/>
                  </a:cubicBezTo>
                  <a:cubicBezTo>
                    <a:pt x="14356" y="11146"/>
                    <a:pt x="14367" y="11647"/>
                    <a:pt x="14430" y="11988"/>
                  </a:cubicBezTo>
                  <a:cubicBezTo>
                    <a:pt x="14638" y="13123"/>
                    <a:pt x="14990" y="14128"/>
                    <a:pt x="14892" y="15307"/>
                  </a:cubicBezTo>
                  <a:cubicBezTo>
                    <a:pt x="14889" y="15363"/>
                    <a:pt x="14889" y="16153"/>
                    <a:pt x="14934" y="16584"/>
                  </a:cubicBezTo>
                  <a:cubicBezTo>
                    <a:pt x="14732" y="16379"/>
                    <a:pt x="14520" y="16156"/>
                    <a:pt x="14301" y="15906"/>
                  </a:cubicBezTo>
                  <a:cubicBezTo>
                    <a:pt x="14120" y="15461"/>
                    <a:pt x="13974" y="14994"/>
                    <a:pt x="13869" y="14525"/>
                  </a:cubicBezTo>
                  <a:cubicBezTo>
                    <a:pt x="13591" y="13275"/>
                    <a:pt x="13897" y="11954"/>
                    <a:pt x="13696" y="10684"/>
                  </a:cubicBezTo>
                  <a:cubicBezTo>
                    <a:pt x="13653" y="10404"/>
                    <a:pt x="13334" y="9849"/>
                    <a:pt x="13044" y="9849"/>
                  </a:cubicBezTo>
                  <a:cubicBezTo>
                    <a:pt x="12929" y="9849"/>
                    <a:pt x="12818" y="9936"/>
                    <a:pt x="12731" y="10162"/>
                  </a:cubicBezTo>
                  <a:cubicBezTo>
                    <a:pt x="12596" y="10517"/>
                    <a:pt x="12760" y="11191"/>
                    <a:pt x="12777" y="11567"/>
                  </a:cubicBezTo>
                  <a:cubicBezTo>
                    <a:pt x="12836" y="12639"/>
                    <a:pt x="12930" y="13756"/>
                    <a:pt x="13341" y="14758"/>
                  </a:cubicBezTo>
                  <a:cubicBezTo>
                    <a:pt x="13282" y="14685"/>
                    <a:pt x="13222" y="14608"/>
                    <a:pt x="13163" y="14531"/>
                  </a:cubicBezTo>
                  <a:cubicBezTo>
                    <a:pt x="13062" y="14253"/>
                    <a:pt x="12620" y="12983"/>
                    <a:pt x="12349" y="11463"/>
                  </a:cubicBezTo>
                  <a:cubicBezTo>
                    <a:pt x="12047" y="9741"/>
                    <a:pt x="12113" y="8280"/>
                    <a:pt x="11562" y="7813"/>
                  </a:cubicBezTo>
                  <a:cubicBezTo>
                    <a:pt x="11506" y="7765"/>
                    <a:pt x="11456" y="7743"/>
                    <a:pt x="11411" y="7743"/>
                  </a:cubicBezTo>
                  <a:cubicBezTo>
                    <a:pt x="11021" y="7743"/>
                    <a:pt x="11078" y="9471"/>
                    <a:pt x="11525" y="11282"/>
                  </a:cubicBezTo>
                  <a:cubicBezTo>
                    <a:pt x="11799" y="12402"/>
                    <a:pt x="12283" y="13296"/>
                    <a:pt x="12655" y="13871"/>
                  </a:cubicBezTo>
                  <a:cubicBezTo>
                    <a:pt x="12071" y="13108"/>
                    <a:pt x="11490" y="12329"/>
                    <a:pt x="10936" y="11574"/>
                  </a:cubicBezTo>
                  <a:cubicBezTo>
                    <a:pt x="10690" y="11164"/>
                    <a:pt x="10080" y="10051"/>
                    <a:pt x="10014" y="8836"/>
                  </a:cubicBezTo>
                  <a:cubicBezTo>
                    <a:pt x="9931" y="7308"/>
                    <a:pt x="9851" y="6059"/>
                    <a:pt x="9155" y="5294"/>
                  </a:cubicBezTo>
                  <a:cubicBezTo>
                    <a:pt x="8951" y="5072"/>
                    <a:pt x="8803" y="4962"/>
                    <a:pt x="8709" y="4962"/>
                  </a:cubicBezTo>
                  <a:cubicBezTo>
                    <a:pt x="8483" y="4962"/>
                    <a:pt x="8575" y="5603"/>
                    <a:pt x="8957" y="6825"/>
                  </a:cubicBezTo>
                  <a:cubicBezTo>
                    <a:pt x="9329" y="8012"/>
                    <a:pt x="9771" y="9605"/>
                    <a:pt x="10289" y="10680"/>
                  </a:cubicBezTo>
                  <a:cubicBezTo>
                    <a:pt x="9858" y="10082"/>
                    <a:pt x="9454" y="9515"/>
                    <a:pt x="9089" y="8999"/>
                  </a:cubicBezTo>
                  <a:cubicBezTo>
                    <a:pt x="8849" y="8471"/>
                    <a:pt x="8268" y="7100"/>
                    <a:pt x="8094" y="5913"/>
                  </a:cubicBezTo>
                  <a:cubicBezTo>
                    <a:pt x="7913" y="4672"/>
                    <a:pt x="7689" y="3914"/>
                    <a:pt x="7393" y="3914"/>
                  </a:cubicBezTo>
                  <a:cubicBezTo>
                    <a:pt x="7331" y="3914"/>
                    <a:pt x="7265" y="3948"/>
                    <a:pt x="7196" y="4018"/>
                  </a:cubicBezTo>
                  <a:cubicBezTo>
                    <a:pt x="6921" y="4292"/>
                    <a:pt x="7395" y="6119"/>
                    <a:pt x="8122" y="7608"/>
                  </a:cubicBezTo>
                  <a:cubicBezTo>
                    <a:pt x="7819" y="7170"/>
                    <a:pt x="7589" y="6828"/>
                    <a:pt x="7454" y="6630"/>
                  </a:cubicBezTo>
                  <a:cubicBezTo>
                    <a:pt x="7395" y="6536"/>
                    <a:pt x="7329" y="6439"/>
                    <a:pt x="7252" y="6342"/>
                  </a:cubicBezTo>
                  <a:cubicBezTo>
                    <a:pt x="7085" y="5736"/>
                    <a:pt x="6657" y="4313"/>
                    <a:pt x="5996" y="2769"/>
                  </a:cubicBezTo>
                  <a:cubicBezTo>
                    <a:pt x="5323" y="1200"/>
                    <a:pt x="4438" y="0"/>
                    <a:pt x="414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7560773" y="3472451"/>
              <a:ext cx="614823" cy="1660062"/>
            </a:xfrm>
            <a:custGeom>
              <a:avLst/>
              <a:gdLst/>
              <a:ahLst/>
              <a:cxnLst/>
              <a:rect l="l" t="t" r="r" b="b"/>
              <a:pathLst>
                <a:path w="9122" h="24630" extrusionOk="0">
                  <a:moveTo>
                    <a:pt x="4581" y="0"/>
                  </a:moveTo>
                  <a:cubicBezTo>
                    <a:pt x="4489" y="0"/>
                    <a:pt x="4419" y="54"/>
                    <a:pt x="4386" y="188"/>
                  </a:cubicBezTo>
                  <a:cubicBezTo>
                    <a:pt x="4361" y="282"/>
                    <a:pt x="4386" y="383"/>
                    <a:pt x="4411" y="477"/>
                  </a:cubicBezTo>
                  <a:cubicBezTo>
                    <a:pt x="4650" y="1389"/>
                    <a:pt x="5113" y="2192"/>
                    <a:pt x="5454" y="3062"/>
                  </a:cubicBezTo>
                  <a:cubicBezTo>
                    <a:pt x="5962" y="4370"/>
                    <a:pt x="6087" y="6667"/>
                    <a:pt x="6119" y="7648"/>
                  </a:cubicBezTo>
                  <a:cubicBezTo>
                    <a:pt x="6101" y="7804"/>
                    <a:pt x="6077" y="8003"/>
                    <a:pt x="6052" y="8228"/>
                  </a:cubicBezTo>
                  <a:cubicBezTo>
                    <a:pt x="5952" y="6527"/>
                    <a:pt x="4932" y="4642"/>
                    <a:pt x="4205" y="4395"/>
                  </a:cubicBezTo>
                  <a:cubicBezTo>
                    <a:pt x="4128" y="4368"/>
                    <a:pt x="4065" y="4355"/>
                    <a:pt x="4015" y="4355"/>
                  </a:cubicBezTo>
                  <a:cubicBezTo>
                    <a:pt x="3491" y="4355"/>
                    <a:pt x="4450" y="5776"/>
                    <a:pt x="5235" y="7038"/>
                  </a:cubicBezTo>
                  <a:cubicBezTo>
                    <a:pt x="5788" y="7932"/>
                    <a:pt x="5927" y="8650"/>
                    <a:pt x="5955" y="9046"/>
                  </a:cubicBezTo>
                  <a:cubicBezTo>
                    <a:pt x="5893" y="9551"/>
                    <a:pt x="5823" y="10118"/>
                    <a:pt x="5747" y="10695"/>
                  </a:cubicBezTo>
                  <a:cubicBezTo>
                    <a:pt x="5726" y="10775"/>
                    <a:pt x="5708" y="10855"/>
                    <a:pt x="5691" y="10932"/>
                  </a:cubicBezTo>
                  <a:cubicBezTo>
                    <a:pt x="5705" y="10559"/>
                    <a:pt x="5691" y="10163"/>
                    <a:pt x="5618" y="9825"/>
                  </a:cubicBezTo>
                  <a:cubicBezTo>
                    <a:pt x="5435" y="8961"/>
                    <a:pt x="4288" y="7425"/>
                    <a:pt x="3565" y="7425"/>
                  </a:cubicBezTo>
                  <a:cubicBezTo>
                    <a:pt x="3490" y="7425"/>
                    <a:pt x="3420" y="7441"/>
                    <a:pt x="3356" y="7477"/>
                  </a:cubicBezTo>
                  <a:cubicBezTo>
                    <a:pt x="2670" y="7856"/>
                    <a:pt x="4048" y="8695"/>
                    <a:pt x="4877" y="9784"/>
                  </a:cubicBezTo>
                  <a:cubicBezTo>
                    <a:pt x="5447" y="10528"/>
                    <a:pt x="5555" y="11388"/>
                    <a:pt x="5569" y="11854"/>
                  </a:cubicBezTo>
                  <a:cubicBezTo>
                    <a:pt x="5565" y="11899"/>
                    <a:pt x="5565" y="11944"/>
                    <a:pt x="5569" y="11986"/>
                  </a:cubicBezTo>
                  <a:cubicBezTo>
                    <a:pt x="5527" y="12247"/>
                    <a:pt x="5489" y="12504"/>
                    <a:pt x="5451" y="12745"/>
                  </a:cubicBezTo>
                  <a:cubicBezTo>
                    <a:pt x="5360" y="13308"/>
                    <a:pt x="5276" y="13837"/>
                    <a:pt x="5196" y="14355"/>
                  </a:cubicBezTo>
                  <a:cubicBezTo>
                    <a:pt x="5252" y="13736"/>
                    <a:pt x="5280" y="12883"/>
                    <a:pt x="5117" y="12122"/>
                  </a:cubicBezTo>
                  <a:cubicBezTo>
                    <a:pt x="4817" y="10720"/>
                    <a:pt x="3794" y="9506"/>
                    <a:pt x="3078" y="9425"/>
                  </a:cubicBezTo>
                  <a:cubicBezTo>
                    <a:pt x="3065" y="9424"/>
                    <a:pt x="3052" y="9423"/>
                    <a:pt x="3041" y="9423"/>
                  </a:cubicBezTo>
                  <a:cubicBezTo>
                    <a:pt x="2425" y="9423"/>
                    <a:pt x="4022" y="11480"/>
                    <a:pt x="4640" y="12689"/>
                  </a:cubicBezTo>
                  <a:cubicBezTo>
                    <a:pt x="5113" y="13618"/>
                    <a:pt x="5120" y="14588"/>
                    <a:pt x="5096" y="15009"/>
                  </a:cubicBezTo>
                  <a:cubicBezTo>
                    <a:pt x="4988" y="15743"/>
                    <a:pt x="4891" y="16464"/>
                    <a:pt x="4793" y="17225"/>
                  </a:cubicBezTo>
                  <a:cubicBezTo>
                    <a:pt x="4748" y="16411"/>
                    <a:pt x="4549" y="15375"/>
                    <a:pt x="4310" y="14359"/>
                  </a:cubicBezTo>
                  <a:cubicBezTo>
                    <a:pt x="3973" y="12913"/>
                    <a:pt x="3010" y="12059"/>
                    <a:pt x="2365" y="12059"/>
                  </a:cubicBezTo>
                  <a:cubicBezTo>
                    <a:pt x="2318" y="12059"/>
                    <a:pt x="2272" y="12064"/>
                    <a:pt x="2229" y="12073"/>
                  </a:cubicBezTo>
                  <a:cubicBezTo>
                    <a:pt x="1589" y="12209"/>
                    <a:pt x="2392" y="13005"/>
                    <a:pt x="3600" y="14776"/>
                  </a:cubicBezTo>
                  <a:cubicBezTo>
                    <a:pt x="4470" y="16050"/>
                    <a:pt x="4664" y="17309"/>
                    <a:pt x="4706" y="17918"/>
                  </a:cubicBezTo>
                  <a:cubicBezTo>
                    <a:pt x="4668" y="18241"/>
                    <a:pt x="4629" y="18569"/>
                    <a:pt x="4591" y="18913"/>
                  </a:cubicBezTo>
                  <a:cubicBezTo>
                    <a:pt x="4546" y="19306"/>
                    <a:pt x="4525" y="19727"/>
                    <a:pt x="4522" y="20159"/>
                  </a:cubicBezTo>
                  <a:cubicBezTo>
                    <a:pt x="4372" y="19797"/>
                    <a:pt x="4153" y="19268"/>
                    <a:pt x="3902" y="18686"/>
                  </a:cubicBezTo>
                  <a:cubicBezTo>
                    <a:pt x="3621" y="18039"/>
                    <a:pt x="3374" y="17389"/>
                    <a:pt x="3192" y="16703"/>
                  </a:cubicBezTo>
                  <a:cubicBezTo>
                    <a:pt x="2991" y="15918"/>
                    <a:pt x="2633" y="14946"/>
                    <a:pt x="1784" y="14644"/>
                  </a:cubicBezTo>
                  <a:cubicBezTo>
                    <a:pt x="1708" y="14617"/>
                    <a:pt x="1634" y="14604"/>
                    <a:pt x="1566" y="14604"/>
                  </a:cubicBezTo>
                  <a:cubicBezTo>
                    <a:pt x="1377" y="14604"/>
                    <a:pt x="1224" y="14707"/>
                    <a:pt x="1151" y="14919"/>
                  </a:cubicBezTo>
                  <a:cubicBezTo>
                    <a:pt x="1088" y="15096"/>
                    <a:pt x="1126" y="15291"/>
                    <a:pt x="1182" y="15468"/>
                  </a:cubicBezTo>
                  <a:cubicBezTo>
                    <a:pt x="1495" y="16460"/>
                    <a:pt x="2225" y="17337"/>
                    <a:pt x="2800" y="18190"/>
                  </a:cubicBezTo>
                  <a:cubicBezTo>
                    <a:pt x="3502" y="19243"/>
                    <a:pt x="4191" y="20054"/>
                    <a:pt x="4518" y="20423"/>
                  </a:cubicBezTo>
                  <a:cubicBezTo>
                    <a:pt x="4518" y="20820"/>
                    <a:pt x="4528" y="21220"/>
                    <a:pt x="4549" y="21606"/>
                  </a:cubicBezTo>
                  <a:cubicBezTo>
                    <a:pt x="4494" y="21567"/>
                    <a:pt x="4390" y="21501"/>
                    <a:pt x="4191" y="21373"/>
                  </a:cubicBezTo>
                  <a:cubicBezTo>
                    <a:pt x="3767" y="21095"/>
                    <a:pt x="2476" y="18941"/>
                    <a:pt x="1710" y="18005"/>
                  </a:cubicBezTo>
                  <a:cubicBezTo>
                    <a:pt x="1336" y="17548"/>
                    <a:pt x="846" y="17290"/>
                    <a:pt x="516" y="17290"/>
                  </a:cubicBezTo>
                  <a:cubicBezTo>
                    <a:pt x="171" y="17290"/>
                    <a:pt x="1" y="17572"/>
                    <a:pt x="322" y="18200"/>
                  </a:cubicBezTo>
                  <a:cubicBezTo>
                    <a:pt x="949" y="19431"/>
                    <a:pt x="3753" y="21199"/>
                    <a:pt x="3753" y="21199"/>
                  </a:cubicBezTo>
                  <a:lnTo>
                    <a:pt x="4557" y="21717"/>
                  </a:lnTo>
                  <a:cubicBezTo>
                    <a:pt x="4640" y="23248"/>
                    <a:pt x="4831" y="24542"/>
                    <a:pt x="4831" y="24542"/>
                  </a:cubicBezTo>
                  <a:lnTo>
                    <a:pt x="5350" y="24629"/>
                  </a:lnTo>
                  <a:cubicBezTo>
                    <a:pt x="5350" y="24629"/>
                    <a:pt x="4870" y="23829"/>
                    <a:pt x="4758" y="21755"/>
                  </a:cubicBezTo>
                  <a:cubicBezTo>
                    <a:pt x="4821" y="21662"/>
                    <a:pt x="4971" y="21470"/>
                    <a:pt x="5336" y="21129"/>
                  </a:cubicBezTo>
                  <a:cubicBezTo>
                    <a:pt x="6511" y="20033"/>
                    <a:pt x="8714" y="19637"/>
                    <a:pt x="9048" y="17814"/>
                  </a:cubicBezTo>
                  <a:cubicBezTo>
                    <a:pt x="9122" y="17407"/>
                    <a:pt x="8925" y="16943"/>
                    <a:pt x="8506" y="16943"/>
                  </a:cubicBezTo>
                  <a:cubicBezTo>
                    <a:pt x="8469" y="16943"/>
                    <a:pt x="8431" y="16946"/>
                    <a:pt x="8390" y="16954"/>
                  </a:cubicBezTo>
                  <a:cubicBezTo>
                    <a:pt x="8035" y="17024"/>
                    <a:pt x="7698" y="17396"/>
                    <a:pt x="7513" y="17689"/>
                  </a:cubicBezTo>
                  <a:cubicBezTo>
                    <a:pt x="6891" y="18659"/>
                    <a:pt x="6460" y="19637"/>
                    <a:pt x="5586" y="20433"/>
                  </a:cubicBezTo>
                  <a:cubicBezTo>
                    <a:pt x="5545" y="20468"/>
                    <a:pt x="5005" y="21045"/>
                    <a:pt x="4745" y="21394"/>
                  </a:cubicBezTo>
                  <a:cubicBezTo>
                    <a:pt x="4737" y="21105"/>
                    <a:pt x="4734" y="20799"/>
                    <a:pt x="4741" y="20465"/>
                  </a:cubicBezTo>
                  <a:cubicBezTo>
                    <a:pt x="4915" y="20016"/>
                    <a:pt x="5127" y="19574"/>
                    <a:pt x="5371" y="19160"/>
                  </a:cubicBezTo>
                  <a:cubicBezTo>
                    <a:pt x="6021" y="18057"/>
                    <a:pt x="7145" y="17302"/>
                    <a:pt x="7868" y="16234"/>
                  </a:cubicBezTo>
                  <a:cubicBezTo>
                    <a:pt x="8056" y="15954"/>
                    <a:pt x="8226" y="15119"/>
                    <a:pt x="7792" y="15119"/>
                  </a:cubicBezTo>
                  <a:cubicBezTo>
                    <a:pt x="7719" y="15119"/>
                    <a:pt x="7628" y="15143"/>
                    <a:pt x="7518" y="15197"/>
                  </a:cubicBezTo>
                  <a:cubicBezTo>
                    <a:pt x="7176" y="15364"/>
                    <a:pt x="6832" y="15966"/>
                    <a:pt x="6592" y="16255"/>
                  </a:cubicBezTo>
                  <a:cubicBezTo>
                    <a:pt x="5903" y="17076"/>
                    <a:pt x="5211" y="17960"/>
                    <a:pt x="4825" y="18972"/>
                  </a:cubicBezTo>
                  <a:cubicBezTo>
                    <a:pt x="4835" y="18874"/>
                    <a:pt x="4841" y="18781"/>
                    <a:pt x="4852" y="18683"/>
                  </a:cubicBezTo>
                  <a:cubicBezTo>
                    <a:pt x="4967" y="18412"/>
                    <a:pt x="5509" y="17180"/>
                    <a:pt x="6352" y="15886"/>
                  </a:cubicBezTo>
                  <a:cubicBezTo>
                    <a:pt x="7301" y="14418"/>
                    <a:pt x="8353" y="13398"/>
                    <a:pt x="8265" y="12682"/>
                  </a:cubicBezTo>
                  <a:cubicBezTo>
                    <a:pt x="8249" y="12553"/>
                    <a:pt x="8194" y="12493"/>
                    <a:pt x="8107" y="12493"/>
                  </a:cubicBezTo>
                  <a:cubicBezTo>
                    <a:pt x="7717" y="12493"/>
                    <a:pt x="6697" y="13706"/>
                    <a:pt x="5869" y="15190"/>
                  </a:cubicBezTo>
                  <a:cubicBezTo>
                    <a:pt x="5308" y="16196"/>
                    <a:pt x="5047" y="17180"/>
                    <a:pt x="4929" y="17856"/>
                  </a:cubicBezTo>
                  <a:cubicBezTo>
                    <a:pt x="5023" y="16899"/>
                    <a:pt x="5130" y="15931"/>
                    <a:pt x="5242" y="15002"/>
                  </a:cubicBezTo>
                  <a:cubicBezTo>
                    <a:pt x="5339" y="14532"/>
                    <a:pt x="5656" y="13305"/>
                    <a:pt x="6435" y="12372"/>
                  </a:cubicBezTo>
                  <a:cubicBezTo>
                    <a:pt x="7417" y="11200"/>
                    <a:pt x="8210" y="10232"/>
                    <a:pt x="8223" y="9196"/>
                  </a:cubicBezTo>
                  <a:cubicBezTo>
                    <a:pt x="8227" y="8811"/>
                    <a:pt x="8172" y="8624"/>
                    <a:pt x="8062" y="8624"/>
                  </a:cubicBezTo>
                  <a:cubicBezTo>
                    <a:pt x="7875" y="8624"/>
                    <a:pt x="7527" y="9159"/>
                    <a:pt x="7033" y="10184"/>
                  </a:cubicBezTo>
                  <a:cubicBezTo>
                    <a:pt x="6495" y="11304"/>
                    <a:pt x="5732" y="12769"/>
                    <a:pt x="5378" y="13906"/>
                  </a:cubicBezTo>
                  <a:cubicBezTo>
                    <a:pt x="5468" y="13175"/>
                    <a:pt x="5562" y="12487"/>
                    <a:pt x="5649" y="11860"/>
                  </a:cubicBezTo>
                  <a:cubicBezTo>
                    <a:pt x="5833" y="11311"/>
                    <a:pt x="6344" y="9909"/>
                    <a:pt x="7027" y="8928"/>
                  </a:cubicBezTo>
                  <a:cubicBezTo>
                    <a:pt x="7882" y="7695"/>
                    <a:pt x="8218" y="6927"/>
                    <a:pt x="7689" y="6927"/>
                  </a:cubicBezTo>
                  <a:cubicBezTo>
                    <a:pt x="7682" y="6927"/>
                    <a:pt x="7674" y="6927"/>
                    <a:pt x="7667" y="6927"/>
                  </a:cubicBezTo>
                  <a:cubicBezTo>
                    <a:pt x="7277" y="6941"/>
                    <a:pt x="6373" y="8597"/>
                    <a:pt x="5889" y="10184"/>
                  </a:cubicBezTo>
                  <a:cubicBezTo>
                    <a:pt x="5969" y="9655"/>
                    <a:pt x="6031" y="9248"/>
                    <a:pt x="6070" y="9011"/>
                  </a:cubicBezTo>
                  <a:cubicBezTo>
                    <a:pt x="6091" y="8904"/>
                    <a:pt x="6105" y="8788"/>
                    <a:pt x="6122" y="8663"/>
                  </a:cubicBezTo>
                  <a:cubicBezTo>
                    <a:pt x="6411" y="8107"/>
                    <a:pt x="7068" y="6774"/>
                    <a:pt x="7639" y="5195"/>
                  </a:cubicBezTo>
                  <a:cubicBezTo>
                    <a:pt x="8259" y="3470"/>
                    <a:pt x="8413" y="1889"/>
                    <a:pt x="8123" y="1889"/>
                  </a:cubicBezTo>
                  <a:cubicBezTo>
                    <a:pt x="8062" y="1889"/>
                    <a:pt x="7980" y="1960"/>
                    <a:pt x="7879" y="2116"/>
                  </a:cubicBezTo>
                  <a:cubicBezTo>
                    <a:pt x="7351" y="2933"/>
                    <a:pt x="6769" y="6694"/>
                    <a:pt x="6136" y="8517"/>
                  </a:cubicBezTo>
                  <a:cubicBezTo>
                    <a:pt x="6167" y="8215"/>
                    <a:pt x="6192" y="7884"/>
                    <a:pt x="6209" y="7553"/>
                  </a:cubicBezTo>
                  <a:cubicBezTo>
                    <a:pt x="6286" y="7230"/>
                    <a:pt x="6404" y="6892"/>
                    <a:pt x="6456" y="6593"/>
                  </a:cubicBezTo>
                  <a:cubicBezTo>
                    <a:pt x="6537" y="6137"/>
                    <a:pt x="6599" y="5675"/>
                    <a:pt x="6633" y="5212"/>
                  </a:cubicBezTo>
                  <a:cubicBezTo>
                    <a:pt x="6689" y="4488"/>
                    <a:pt x="6686" y="3754"/>
                    <a:pt x="6574" y="3034"/>
                  </a:cubicBezTo>
                  <a:cubicBezTo>
                    <a:pt x="6439" y="2182"/>
                    <a:pt x="6140" y="1385"/>
                    <a:pt x="5559" y="741"/>
                  </a:cubicBezTo>
                  <a:cubicBezTo>
                    <a:pt x="5448" y="615"/>
                    <a:pt x="4893" y="0"/>
                    <a:pt x="45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1574550" y="4189074"/>
              <a:ext cx="858406" cy="965707"/>
            </a:xfrm>
            <a:custGeom>
              <a:avLst/>
              <a:gdLst/>
              <a:ahLst/>
              <a:cxnLst/>
              <a:rect l="l" t="t" r="r" b="b"/>
              <a:pathLst>
                <a:path w="12736" h="14328" extrusionOk="0">
                  <a:moveTo>
                    <a:pt x="3103" y="0"/>
                  </a:moveTo>
                  <a:cubicBezTo>
                    <a:pt x="3039" y="0"/>
                    <a:pt x="3012" y="82"/>
                    <a:pt x="3038" y="261"/>
                  </a:cubicBezTo>
                  <a:cubicBezTo>
                    <a:pt x="3146" y="981"/>
                    <a:pt x="4677" y="3375"/>
                    <a:pt x="5223" y="4711"/>
                  </a:cubicBezTo>
                  <a:cubicBezTo>
                    <a:pt x="5091" y="4523"/>
                    <a:pt x="4938" y="4325"/>
                    <a:pt x="4785" y="4133"/>
                  </a:cubicBezTo>
                  <a:cubicBezTo>
                    <a:pt x="4670" y="3911"/>
                    <a:pt x="4569" y="3667"/>
                    <a:pt x="4451" y="3473"/>
                  </a:cubicBezTo>
                  <a:cubicBezTo>
                    <a:pt x="4270" y="3177"/>
                    <a:pt x="4075" y="2888"/>
                    <a:pt x="3867" y="2614"/>
                  </a:cubicBezTo>
                  <a:cubicBezTo>
                    <a:pt x="3543" y="2179"/>
                    <a:pt x="3178" y="1768"/>
                    <a:pt x="2760" y="1424"/>
                  </a:cubicBezTo>
                  <a:cubicBezTo>
                    <a:pt x="2263" y="1013"/>
                    <a:pt x="1702" y="710"/>
                    <a:pt x="1058" y="637"/>
                  </a:cubicBezTo>
                  <a:cubicBezTo>
                    <a:pt x="997" y="629"/>
                    <a:pt x="812" y="607"/>
                    <a:pt x="620" y="607"/>
                  </a:cubicBezTo>
                  <a:cubicBezTo>
                    <a:pt x="318" y="607"/>
                    <a:pt x="0" y="662"/>
                    <a:pt x="130" y="909"/>
                  </a:cubicBezTo>
                  <a:cubicBezTo>
                    <a:pt x="164" y="971"/>
                    <a:pt x="227" y="1016"/>
                    <a:pt x="286" y="1058"/>
                  </a:cubicBezTo>
                  <a:cubicBezTo>
                    <a:pt x="871" y="1448"/>
                    <a:pt x="1525" y="1670"/>
                    <a:pt x="2147" y="1991"/>
                  </a:cubicBezTo>
                  <a:cubicBezTo>
                    <a:pt x="3077" y="2471"/>
                    <a:pt x="4281" y="3695"/>
                    <a:pt x="4782" y="4231"/>
                  </a:cubicBezTo>
                  <a:cubicBezTo>
                    <a:pt x="4851" y="4329"/>
                    <a:pt x="4935" y="4451"/>
                    <a:pt x="5032" y="4589"/>
                  </a:cubicBezTo>
                  <a:cubicBezTo>
                    <a:pt x="4266" y="3817"/>
                    <a:pt x="3062" y="3304"/>
                    <a:pt x="2396" y="3304"/>
                  </a:cubicBezTo>
                  <a:cubicBezTo>
                    <a:pt x="2282" y="3304"/>
                    <a:pt x="2183" y="3319"/>
                    <a:pt x="2106" y="3351"/>
                  </a:cubicBezTo>
                  <a:cubicBezTo>
                    <a:pt x="1448" y="3622"/>
                    <a:pt x="2823" y="3977"/>
                    <a:pt x="3984" y="4325"/>
                  </a:cubicBezTo>
                  <a:cubicBezTo>
                    <a:pt x="4740" y="4551"/>
                    <a:pt x="5171" y="4889"/>
                    <a:pt x="5383" y="5098"/>
                  </a:cubicBezTo>
                  <a:cubicBezTo>
                    <a:pt x="5596" y="5407"/>
                    <a:pt x="5835" y="5762"/>
                    <a:pt x="6079" y="6121"/>
                  </a:cubicBezTo>
                  <a:cubicBezTo>
                    <a:pt x="6107" y="6176"/>
                    <a:pt x="6134" y="6228"/>
                    <a:pt x="6166" y="6280"/>
                  </a:cubicBezTo>
                  <a:cubicBezTo>
                    <a:pt x="5988" y="6068"/>
                    <a:pt x="5787" y="5853"/>
                    <a:pt x="5578" y="5696"/>
                  </a:cubicBezTo>
                  <a:cubicBezTo>
                    <a:pt x="5217" y="5427"/>
                    <a:pt x="4451" y="5205"/>
                    <a:pt x="3871" y="5205"/>
                  </a:cubicBezTo>
                  <a:cubicBezTo>
                    <a:pt x="3512" y="5205"/>
                    <a:pt x="3225" y="5290"/>
                    <a:pt x="3149" y="5501"/>
                  </a:cubicBezTo>
                  <a:cubicBezTo>
                    <a:pt x="2955" y="6050"/>
                    <a:pt x="4141" y="5838"/>
                    <a:pt x="5143" y="6040"/>
                  </a:cubicBezTo>
                  <a:cubicBezTo>
                    <a:pt x="5829" y="6176"/>
                    <a:pt x="6312" y="6604"/>
                    <a:pt x="6552" y="6858"/>
                  </a:cubicBezTo>
                  <a:cubicBezTo>
                    <a:pt x="6573" y="6885"/>
                    <a:pt x="6594" y="6910"/>
                    <a:pt x="6615" y="6935"/>
                  </a:cubicBezTo>
                  <a:cubicBezTo>
                    <a:pt x="6723" y="7098"/>
                    <a:pt x="6827" y="7261"/>
                    <a:pt x="6924" y="7415"/>
                  </a:cubicBezTo>
                  <a:cubicBezTo>
                    <a:pt x="7151" y="7776"/>
                    <a:pt x="7366" y="8114"/>
                    <a:pt x="7575" y="8444"/>
                  </a:cubicBezTo>
                  <a:cubicBezTo>
                    <a:pt x="7303" y="8069"/>
                    <a:pt x="6897" y="7578"/>
                    <a:pt x="6431" y="7230"/>
                  </a:cubicBezTo>
                  <a:cubicBezTo>
                    <a:pt x="5847" y="6798"/>
                    <a:pt x="5119" y="6579"/>
                    <a:pt x="4573" y="6579"/>
                  </a:cubicBezTo>
                  <a:cubicBezTo>
                    <a:pt x="4316" y="6579"/>
                    <a:pt x="4098" y="6628"/>
                    <a:pt x="3957" y="6726"/>
                  </a:cubicBezTo>
                  <a:cubicBezTo>
                    <a:pt x="3518" y="7035"/>
                    <a:pt x="5481" y="7404"/>
                    <a:pt x="6441" y="7786"/>
                  </a:cubicBezTo>
                  <a:cubicBezTo>
                    <a:pt x="7165" y="8072"/>
                    <a:pt x="7652" y="8611"/>
                    <a:pt x="7843" y="8859"/>
                  </a:cubicBezTo>
                  <a:cubicBezTo>
                    <a:pt x="8146" y="9321"/>
                    <a:pt x="8445" y="9777"/>
                    <a:pt x="8769" y="10250"/>
                  </a:cubicBezTo>
                  <a:cubicBezTo>
                    <a:pt x="8340" y="9815"/>
                    <a:pt x="7718" y="9335"/>
                    <a:pt x="7085" y="8883"/>
                  </a:cubicBezTo>
                  <a:cubicBezTo>
                    <a:pt x="6553" y="8506"/>
                    <a:pt x="6001" y="8349"/>
                    <a:pt x="5564" y="8349"/>
                  </a:cubicBezTo>
                  <a:cubicBezTo>
                    <a:pt x="5203" y="8349"/>
                    <a:pt x="4919" y="8456"/>
                    <a:pt x="4788" y="8632"/>
                  </a:cubicBezTo>
                  <a:cubicBezTo>
                    <a:pt x="4496" y="9022"/>
                    <a:pt x="5338" y="9071"/>
                    <a:pt x="6890" y="9467"/>
                  </a:cubicBezTo>
                  <a:cubicBezTo>
                    <a:pt x="8003" y="9753"/>
                    <a:pt x="8737" y="10362"/>
                    <a:pt x="9061" y="10681"/>
                  </a:cubicBezTo>
                  <a:cubicBezTo>
                    <a:pt x="9200" y="10880"/>
                    <a:pt x="9339" y="11085"/>
                    <a:pt x="9489" y="11298"/>
                  </a:cubicBezTo>
                  <a:cubicBezTo>
                    <a:pt x="9656" y="11537"/>
                    <a:pt x="9854" y="11784"/>
                    <a:pt x="10063" y="12028"/>
                  </a:cubicBezTo>
                  <a:cubicBezTo>
                    <a:pt x="9802" y="11899"/>
                    <a:pt x="9416" y="11711"/>
                    <a:pt x="8991" y="11510"/>
                  </a:cubicBezTo>
                  <a:cubicBezTo>
                    <a:pt x="8514" y="11283"/>
                    <a:pt x="8052" y="11043"/>
                    <a:pt x="7613" y="10747"/>
                  </a:cubicBezTo>
                  <a:cubicBezTo>
                    <a:pt x="7224" y="10485"/>
                    <a:pt x="6732" y="10207"/>
                    <a:pt x="6242" y="10207"/>
                  </a:cubicBezTo>
                  <a:cubicBezTo>
                    <a:pt x="6096" y="10207"/>
                    <a:pt x="5951" y="10232"/>
                    <a:pt x="5808" y="10288"/>
                  </a:cubicBezTo>
                  <a:cubicBezTo>
                    <a:pt x="5596" y="10375"/>
                    <a:pt x="5501" y="10546"/>
                    <a:pt x="5588" y="10758"/>
                  </a:cubicBezTo>
                  <a:cubicBezTo>
                    <a:pt x="5641" y="10887"/>
                    <a:pt x="5759" y="10977"/>
                    <a:pt x="5877" y="11050"/>
                  </a:cubicBezTo>
                  <a:cubicBezTo>
                    <a:pt x="6542" y="11450"/>
                    <a:pt x="7387" y="11579"/>
                    <a:pt x="8125" y="11778"/>
                  </a:cubicBezTo>
                  <a:cubicBezTo>
                    <a:pt x="9040" y="12017"/>
                    <a:pt x="9826" y="12133"/>
                    <a:pt x="10192" y="12178"/>
                  </a:cubicBezTo>
                  <a:cubicBezTo>
                    <a:pt x="10386" y="12400"/>
                    <a:pt x="10592" y="12616"/>
                    <a:pt x="10794" y="12825"/>
                  </a:cubicBezTo>
                  <a:cubicBezTo>
                    <a:pt x="10744" y="12832"/>
                    <a:pt x="10651" y="12846"/>
                    <a:pt x="10476" y="12870"/>
                  </a:cubicBezTo>
                  <a:cubicBezTo>
                    <a:pt x="10459" y="12873"/>
                    <a:pt x="10438" y="12874"/>
                    <a:pt x="10415" y="12874"/>
                  </a:cubicBezTo>
                  <a:cubicBezTo>
                    <a:pt x="9937" y="12874"/>
                    <a:pt x="8275" y="12348"/>
                    <a:pt x="7425" y="12209"/>
                  </a:cubicBezTo>
                  <a:cubicBezTo>
                    <a:pt x="7327" y="12192"/>
                    <a:pt x="7230" y="12185"/>
                    <a:pt x="7137" y="12185"/>
                  </a:cubicBezTo>
                  <a:cubicBezTo>
                    <a:pt x="6390" y="12185"/>
                    <a:pt x="5890" y="12668"/>
                    <a:pt x="6744" y="13005"/>
                  </a:cubicBezTo>
                  <a:cubicBezTo>
                    <a:pt x="7055" y="13128"/>
                    <a:pt x="7521" y="13170"/>
                    <a:pt x="8010" y="13170"/>
                  </a:cubicBezTo>
                  <a:cubicBezTo>
                    <a:pt x="9030" y="13170"/>
                    <a:pt x="10147" y="12988"/>
                    <a:pt x="10147" y="12988"/>
                  </a:cubicBezTo>
                  <a:lnTo>
                    <a:pt x="10852" y="12884"/>
                  </a:lnTo>
                  <a:cubicBezTo>
                    <a:pt x="11653" y="13702"/>
                    <a:pt x="12401" y="14328"/>
                    <a:pt x="12401" y="14328"/>
                  </a:cubicBezTo>
                  <a:lnTo>
                    <a:pt x="12735" y="14126"/>
                  </a:lnTo>
                  <a:cubicBezTo>
                    <a:pt x="12735" y="14126"/>
                    <a:pt x="12070" y="13914"/>
                    <a:pt x="10985" y="12804"/>
                  </a:cubicBezTo>
                  <a:cubicBezTo>
                    <a:pt x="10974" y="12724"/>
                    <a:pt x="10961" y="12539"/>
                    <a:pt x="10998" y="12167"/>
                  </a:cubicBezTo>
                  <a:cubicBezTo>
                    <a:pt x="11117" y="10977"/>
                    <a:pt x="12154" y="9665"/>
                    <a:pt x="11441" y="8479"/>
                  </a:cubicBezTo>
                  <a:cubicBezTo>
                    <a:pt x="11333" y="8300"/>
                    <a:pt x="11139" y="8165"/>
                    <a:pt x="10952" y="8165"/>
                  </a:cubicBezTo>
                  <a:cubicBezTo>
                    <a:pt x="10843" y="8165"/>
                    <a:pt x="10736" y="8212"/>
                    <a:pt x="10651" y="8323"/>
                  </a:cubicBezTo>
                  <a:cubicBezTo>
                    <a:pt x="10484" y="8538"/>
                    <a:pt x="10481" y="8910"/>
                    <a:pt x="10518" y="9168"/>
                  </a:cubicBezTo>
                  <a:cubicBezTo>
                    <a:pt x="10651" y="10017"/>
                    <a:pt x="10891" y="10779"/>
                    <a:pt x="10794" y="11656"/>
                  </a:cubicBezTo>
                  <a:cubicBezTo>
                    <a:pt x="10790" y="11698"/>
                    <a:pt x="10773" y="12289"/>
                    <a:pt x="10797" y="12609"/>
                  </a:cubicBezTo>
                  <a:cubicBezTo>
                    <a:pt x="10651" y="12452"/>
                    <a:pt x="10497" y="12282"/>
                    <a:pt x="10338" y="12091"/>
                  </a:cubicBezTo>
                  <a:cubicBezTo>
                    <a:pt x="10213" y="11753"/>
                    <a:pt x="10115" y="11402"/>
                    <a:pt x="10046" y="11050"/>
                  </a:cubicBezTo>
                  <a:cubicBezTo>
                    <a:pt x="9864" y="10111"/>
                    <a:pt x="10122" y="9133"/>
                    <a:pt x="10000" y="8180"/>
                  </a:cubicBezTo>
                  <a:cubicBezTo>
                    <a:pt x="9973" y="7969"/>
                    <a:pt x="9744" y="7542"/>
                    <a:pt x="9527" y="7542"/>
                  </a:cubicBezTo>
                  <a:cubicBezTo>
                    <a:pt x="9443" y="7542"/>
                    <a:pt x="9362" y="7606"/>
                    <a:pt x="9294" y="7770"/>
                  </a:cubicBezTo>
                  <a:cubicBezTo>
                    <a:pt x="9182" y="8030"/>
                    <a:pt x="9291" y="8538"/>
                    <a:pt x="9297" y="8820"/>
                  </a:cubicBezTo>
                  <a:cubicBezTo>
                    <a:pt x="9315" y="9620"/>
                    <a:pt x="9363" y="10455"/>
                    <a:pt x="9649" y="11214"/>
                  </a:cubicBezTo>
                  <a:cubicBezTo>
                    <a:pt x="9604" y="11155"/>
                    <a:pt x="9562" y="11099"/>
                    <a:pt x="9520" y="11040"/>
                  </a:cubicBezTo>
                  <a:cubicBezTo>
                    <a:pt x="9450" y="10831"/>
                    <a:pt x="9148" y="9871"/>
                    <a:pt x="8978" y="8733"/>
                  </a:cubicBezTo>
                  <a:cubicBezTo>
                    <a:pt x="8790" y="7439"/>
                    <a:pt x="8869" y="6350"/>
                    <a:pt x="8469" y="5991"/>
                  </a:cubicBezTo>
                  <a:cubicBezTo>
                    <a:pt x="8427" y="5953"/>
                    <a:pt x="8389" y="5936"/>
                    <a:pt x="8355" y="5936"/>
                  </a:cubicBezTo>
                  <a:cubicBezTo>
                    <a:pt x="8067" y="5936"/>
                    <a:pt x="8073" y="7223"/>
                    <a:pt x="8365" y="8580"/>
                  </a:cubicBezTo>
                  <a:cubicBezTo>
                    <a:pt x="8549" y="9422"/>
                    <a:pt x="8887" y="10100"/>
                    <a:pt x="9155" y="10535"/>
                  </a:cubicBezTo>
                  <a:cubicBezTo>
                    <a:pt x="8734" y="9954"/>
                    <a:pt x="8320" y="9360"/>
                    <a:pt x="7923" y="8785"/>
                  </a:cubicBezTo>
                  <a:cubicBezTo>
                    <a:pt x="7746" y="8472"/>
                    <a:pt x="7318" y="7627"/>
                    <a:pt x="7293" y="6722"/>
                  </a:cubicBezTo>
                  <a:cubicBezTo>
                    <a:pt x="7262" y="5581"/>
                    <a:pt x="7231" y="4645"/>
                    <a:pt x="6726" y="4061"/>
                  </a:cubicBezTo>
                  <a:cubicBezTo>
                    <a:pt x="6577" y="3888"/>
                    <a:pt x="6468" y="3803"/>
                    <a:pt x="6399" y="3803"/>
                  </a:cubicBezTo>
                  <a:cubicBezTo>
                    <a:pt x="6233" y="3803"/>
                    <a:pt x="6288" y="4282"/>
                    <a:pt x="6545" y="5198"/>
                  </a:cubicBezTo>
                  <a:cubicBezTo>
                    <a:pt x="6799" y="6092"/>
                    <a:pt x="7095" y="7290"/>
                    <a:pt x="7457" y="8104"/>
                  </a:cubicBezTo>
                  <a:cubicBezTo>
                    <a:pt x="7147" y="7648"/>
                    <a:pt x="6858" y="7216"/>
                    <a:pt x="6598" y="6823"/>
                  </a:cubicBezTo>
                  <a:cubicBezTo>
                    <a:pt x="6431" y="6423"/>
                    <a:pt x="6027" y="5386"/>
                    <a:pt x="5922" y="4499"/>
                  </a:cubicBezTo>
                  <a:cubicBezTo>
                    <a:pt x="5813" y="3562"/>
                    <a:pt x="5662" y="2990"/>
                    <a:pt x="5438" y="2990"/>
                  </a:cubicBezTo>
                  <a:cubicBezTo>
                    <a:pt x="5393" y="2990"/>
                    <a:pt x="5344" y="3013"/>
                    <a:pt x="5293" y="3062"/>
                  </a:cubicBezTo>
                  <a:cubicBezTo>
                    <a:pt x="5081" y="3264"/>
                    <a:pt x="5394" y="4638"/>
                    <a:pt x="5905" y="5766"/>
                  </a:cubicBezTo>
                  <a:cubicBezTo>
                    <a:pt x="5689" y="5428"/>
                    <a:pt x="5526" y="5170"/>
                    <a:pt x="5429" y="5018"/>
                  </a:cubicBezTo>
                  <a:cubicBezTo>
                    <a:pt x="5387" y="4947"/>
                    <a:pt x="5338" y="4875"/>
                    <a:pt x="5286" y="4798"/>
                  </a:cubicBezTo>
                  <a:cubicBezTo>
                    <a:pt x="5171" y="4342"/>
                    <a:pt x="4882" y="3271"/>
                    <a:pt x="4423" y="2105"/>
                  </a:cubicBezTo>
                  <a:cubicBezTo>
                    <a:pt x="3954" y="917"/>
                    <a:pt x="3318" y="0"/>
                    <a:pt x="310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216132" y="4002983"/>
              <a:ext cx="713496" cy="1146878"/>
            </a:xfrm>
            <a:custGeom>
              <a:avLst/>
              <a:gdLst/>
              <a:ahLst/>
              <a:cxnLst/>
              <a:rect l="l" t="t" r="r" b="b"/>
              <a:pathLst>
                <a:path w="10586" h="17016" extrusionOk="0">
                  <a:moveTo>
                    <a:pt x="8443" y="0"/>
                  </a:moveTo>
                  <a:cubicBezTo>
                    <a:pt x="8399" y="0"/>
                    <a:pt x="8354" y="25"/>
                    <a:pt x="8310" y="82"/>
                  </a:cubicBezTo>
                  <a:cubicBezTo>
                    <a:pt x="8264" y="142"/>
                    <a:pt x="8250" y="214"/>
                    <a:pt x="8239" y="288"/>
                  </a:cubicBezTo>
                  <a:cubicBezTo>
                    <a:pt x="8125" y="980"/>
                    <a:pt x="8191" y="1669"/>
                    <a:pt x="8156" y="2369"/>
                  </a:cubicBezTo>
                  <a:cubicBezTo>
                    <a:pt x="8104" y="3412"/>
                    <a:pt x="7485" y="5012"/>
                    <a:pt x="7203" y="5691"/>
                  </a:cubicBezTo>
                  <a:cubicBezTo>
                    <a:pt x="7144" y="5792"/>
                    <a:pt x="7067" y="5921"/>
                    <a:pt x="6980" y="6067"/>
                  </a:cubicBezTo>
                  <a:cubicBezTo>
                    <a:pt x="7433" y="4877"/>
                    <a:pt x="7318" y="3283"/>
                    <a:pt x="6900" y="2890"/>
                  </a:cubicBezTo>
                  <a:cubicBezTo>
                    <a:pt x="6828" y="2823"/>
                    <a:pt x="6770" y="2792"/>
                    <a:pt x="6725" y="2792"/>
                  </a:cubicBezTo>
                  <a:cubicBezTo>
                    <a:pt x="6448" y="2792"/>
                    <a:pt x="6648" y="3970"/>
                    <a:pt x="6789" y="5006"/>
                  </a:cubicBezTo>
                  <a:cubicBezTo>
                    <a:pt x="6893" y="5785"/>
                    <a:pt x="6765" y="6317"/>
                    <a:pt x="6664" y="6595"/>
                  </a:cubicBezTo>
                  <a:cubicBezTo>
                    <a:pt x="6465" y="6919"/>
                    <a:pt x="6246" y="7284"/>
                    <a:pt x="6017" y="7653"/>
                  </a:cubicBezTo>
                  <a:cubicBezTo>
                    <a:pt x="5978" y="7702"/>
                    <a:pt x="5940" y="7750"/>
                    <a:pt x="5905" y="7796"/>
                  </a:cubicBezTo>
                  <a:cubicBezTo>
                    <a:pt x="6027" y="7549"/>
                    <a:pt x="6142" y="7274"/>
                    <a:pt x="6197" y="7020"/>
                  </a:cubicBezTo>
                  <a:cubicBezTo>
                    <a:pt x="6348" y="6320"/>
                    <a:pt x="5969" y="4730"/>
                    <a:pt x="5402" y="4730"/>
                  </a:cubicBezTo>
                  <a:cubicBezTo>
                    <a:pt x="5393" y="4730"/>
                    <a:pt x="5385" y="4730"/>
                    <a:pt x="5376" y="4731"/>
                  </a:cubicBezTo>
                  <a:cubicBezTo>
                    <a:pt x="4792" y="4776"/>
                    <a:pt x="5474" y="5771"/>
                    <a:pt x="5704" y="6766"/>
                  </a:cubicBezTo>
                  <a:cubicBezTo>
                    <a:pt x="5863" y="7448"/>
                    <a:pt x="5672" y="8063"/>
                    <a:pt x="5540" y="8387"/>
                  </a:cubicBezTo>
                  <a:cubicBezTo>
                    <a:pt x="5522" y="8418"/>
                    <a:pt x="5512" y="8447"/>
                    <a:pt x="5498" y="8477"/>
                  </a:cubicBezTo>
                  <a:cubicBezTo>
                    <a:pt x="5390" y="8644"/>
                    <a:pt x="5286" y="8805"/>
                    <a:pt x="5185" y="8958"/>
                  </a:cubicBezTo>
                  <a:cubicBezTo>
                    <a:pt x="4952" y="9312"/>
                    <a:pt x="4732" y="9646"/>
                    <a:pt x="4520" y="9974"/>
                  </a:cubicBezTo>
                  <a:cubicBezTo>
                    <a:pt x="4747" y="9574"/>
                    <a:pt x="5025" y="8999"/>
                    <a:pt x="5150" y="8429"/>
                  </a:cubicBezTo>
                  <a:cubicBezTo>
                    <a:pt x="5376" y="7385"/>
                    <a:pt x="5053" y="6244"/>
                    <a:pt x="4590" y="5969"/>
                  </a:cubicBezTo>
                  <a:cubicBezTo>
                    <a:pt x="4560" y="5952"/>
                    <a:pt x="4534" y="5943"/>
                    <a:pt x="4512" y="5943"/>
                  </a:cubicBezTo>
                  <a:cubicBezTo>
                    <a:pt x="4186" y="5943"/>
                    <a:pt x="4604" y="7705"/>
                    <a:pt x="4649" y="8669"/>
                  </a:cubicBezTo>
                  <a:cubicBezTo>
                    <a:pt x="4687" y="9449"/>
                    <a:pt x="4395" y="10113"/>
                    <a:pt x="4252" y="10391"/>
                  </a:cubicBezTo>
                  <a:cubicBezTo>
                    <a:pt x="3953" y="10857"/>
                    <a:pt x="3664" y="11316"/>
                    <a:pt x="3366" y="11807"/>
                  </a:cubicBezTo>
                  <a:cubicBezTo>
                    <a:pt x="3584" y="11236"/>
                    <a:pt x="3766" y="10471"/>
                    <a:pt x="3915" y="9706"/>
                  </a:cubicBezTo>
                  <a:cubicBezTo>
                    <a:pt x="4145" y="8537"/>
                    <a:pt x="3671" y="7615"/>
                    <a:pt x="3199" y="7514"/>
                  </a:cubicBezTo>
                  <a:cubicBezTo>
                    <a:pt x="3171" y="7508"/>
                    <a:pt x="3145" y="7505"/>
                    <a:pt x="3122" y="7505"/>
                  </a:cubicBezTo>
                  <a:cubicBezTo>
                    <a:pt x="2757" y="7505"/>
                    <a:pt x="3040" y="8289"/>
                    <a:pt x="3303" y="9775"/>
                  </a:cubicBezTo>
                  <a:cubicBezTo>
                    <a:pt x="3504" y="10906"/>
                    <a:pt x="3250" y="11821"/>
                    <a:pt x="3094" y="12253"/>
                  </a:cubicBezTo>
                  <a:cubicBezTo>
                    <a:pt x="2969" y="12458"/>
                    <a:pt x="2840" y="12670"/>
                    <a:pt x="2708" y="12893"/>
                  </a:cubicBezTo>
                  <a:cubicBezTo>
                    <a:pt x="2558" y="13147"/>
                    <a:pt x="2415" y="13428"/>
                    <a:pt x="2280" y="13717"/>
                  </a:cubicBezTo>
                  <a:cubicBezTo>
                    <a:pt x="2290" y="13428"/>
                    <a:pt x="2301" y="13001"/>
                    <a:pt x="2308" y="12527"/>
                  </a:cubicBezTo>
                  <a:cubicBezTo>
                    <a:pt x="2318" y="11999"/>
                    <a:pt x="2346" y="11480"/>
                    <a:pt x="2436" y="10962"/>
                  </a:cubicBezTo>
                  <a:cubicBezTo>
                    <a:pt x="2537" y="10360"/>
                    <a:pt x="2593" y="9591"/>
                    <a:pt x="2106" y="9125"/>
                  </a:cubicBezTo>
                  <a:cubicBezTo>
                    <a:pt x="2021" y="9044"/>
                    <a:pt x="1930" y="9001"/>
                    <a:pt x="1838" y="9001"/>
                  </a:cubicBezTo>
                  <a:cubicBezTo>
                    <a:pt x="1753" y="9001"/>
                    <a:pt x="1668" y="9039"/>
                    <a:pt x="1591" y="9118"/>
                  </a:cubicBezTo>
                  <a:cubicBezTo>
                    <a:pt x="1493" y="9219"/>
                    <a:pt x="1463" y="9365"/>
                    <a:pt x="1445" y="9504"/>
                  </a:cubicBezTo>
                  <a:cubicBezTo>
                    <a:pt x="1354" y="10273"/>
                    <a:pt x="1584" y="11098"/>
                    <a:pt x="1709" y="11853"/>
                  </a:cubicBezTo>
                  <a:cubicBezTo>
                    <a:pt x="1866" y="12781"/>
                    <a:pt x="2085" y="13547"/>
                    <a:pt x="2197" y="13898"/>
                  </a:cubicBezTo>
                  <a:cubicBezTo>
                    <a:pt x="2075" y="14170"/>
                    <a:pt x="1959" y="14444"/>
                    <a:pt x="1855" y="14712"/>
                  </a:cubicBezTo>
                  <a:cubicBezTo>
                    <a:pt x="1827" y="14671"/>
                    <a:pt x="1779" y="14591"/>
                    <a:pt x="1681" y="14444"/>
                  </a:cubicBezTo>
                  <a:cubicBezTo>
                    <a:pt x="1479" y="14125"/>
                    <a:pt x="1261" y="12263"/>
                    <a:pt x="1028" y="11393"/>
                  </a:cubicBezTo>
                  <a:cubicBezTo>
                    <a:pt x="889" y="10875"/>
                    <a:pt x="543" y="10505"/>
                    <a:pt x="295" y="10505"/>
                  </a:cubicBezTo>
                  <a:cubicBezTo>
                    <a:pt x="125" y="10505"/>
                    <a:pt x="1" y="10679"/>
                    <a:pt x="22" y="11098"/>
                  </a:cubicBezTo>
                  <a:cubicBezTo>
                    <a:pt x="71" y="12131"/>
                    <a:pt x="1438" y="14191"/>
                    <a:pt x="1438" y="14191"/>
                  </a:cubicBezTo>
                  <a:lnTo>
                    <a:pt x="1824" y="14793"/>
                  </a:lnTo>
                  <a:cubicBezTo>
                    <a:pt x="1413" y="15857"/>
                    <a:pt x="1149" y="16797"/>
                    <a:pt x="1149" y="16797"/>
                  </a:cubicBezTo>
                  <a:lnTo>
                    <a:pt x="1473" y="17015"/>
                  </a:lnTo>
                  <a:cubicBezTo>
                    <a:pt x="1473" y="17015"/>
                    <a:pt x="1389" y="16326"/>
                    <a:pt x="1953" y="14879"/>
                  </a:cubicBezTo>
                  <a:cubicBezTo>
                    <a:pt x="2022" y="14834"/>
                    <a:pt x="2186" y="14751"/>
                    <a:pt x="2537" y="14629"/>
                  </a:cubicBezTo>
                  <a:cubicBezTo>
                    <a:pt x="3671" y="14246"/>
                    <a:pt x="5296" y="14650"/>
                    <a:pt x="6083" y="13508"/>
                  </a:cubicBezTo>
                  <a:cubicBezTo>
                    <a:pt x="6271" y="13234"/>
                    <a:pt x="6267" y="12813"/>
                    <a:pt x="5898" y="12726"/>
                  </a:cubicBezTo>
                  <a:cubicBezTo>
                    <a:pt x="5855" y="12716"/>
                    <a:pt x="5811" y="12711"/>
                    <a:pt x="5765" y="12711"/>
                  </a:cubicBezTo>
                  <a:cubicBezTo>
                    <a:pt x="5526" y="12711"/>
                    <a:pt x="5255" y="12836"/>
                    <a:pt x="5074" y="12956"/>
                  </a:cubicBezTo>
                  <a:cubicBezTo>
                    <a:pt x="4353" y="13425"/>
                    <a:pt x="3759" y="13958"/>
                    <a:pt x="2920" y="14232"/>
                  </a:cubicBezTo>
                  <a:cubicBezTo>
                    <a:pt x="2882" y="14246"/>
                    <a:pt x="2335" y="14472"/>
                    <a:pt x="2054" y="14629"/>
                  </a:cubicBezTo>
                  <a:cubicBezTo>
                    <a:pt x="2134" y="14430"/>
                    <a:pt x="2227" y="14218"/>
                    <a:pt x="2335" y="13996"/>
                  </a:cubicBezTo>
                  <a:cubicBezTo>
                    <a:pt x="2593" y="13741"/>
                    <a:pt x="2871" y="13508"/>
                    <a:pt x="3163" y="13300"/>
                  </a:cubicBezTo>
                  <a:cubicBezTo>
                    <a:pt x="3943" y="12747"/>
                    <a:pt x="4941" y="12580"/>
                    <a:pt x="5759" y="12075"/>
                  </a:cubicBezTo>
                  <a:cubicBezTo>
                    <a:pt x="6009" y="11921"/>
                    <a:pt x="6465" y="11261"/>
                    <a:pt x="5870" y="11261"/>
                  </a:cubicBezTo>
                  <a:cubicBezTo>
                    <a:pt x="5861" y="11261"/>
                    <a:pt x="5852" y="11261"/>
                    <a:pt x="5842" y="11261"/>
                  </a:cubicBezTo>
                  <a:cubicBezTo>
                    <a:pt x="5557" y="11268"/>
                    <a:pt x="5140" y="11574"/>
                    <a:pt x="4886" y="11696"/>
                  </a:cubicBezTo>
                  <a:cubicBezTo>
                    <a:pt x="4165" y="12044"/>
                    <a:pt x="3421" y="12434"/>
                    <a:pt x="2850" y="13004"/>
                  </a:cubicBezTo>
                  <a:cubicBezTo>
                    <a:pt x="2885" y="12941"/>
                    <a:pt x="2920" y="12879"/>
                    <a:pt x="2955" y="12816"/>
                  </a:cubicBezTo>
                  <a:cubicBezTo>
                    <a:pt x="3118" y="12667"/>
                    <a:pt x="3867" y="11995"/>
                    <a:pt x="4837" y="11372"/>
                  </a:cubicBezTo>
                  <a:cubicBezTo>
                    <a:pt x="5933" y="10666"/>
                    <a:pt x="6959" y="10290"/>
                    <a:pt x="7120" y="9779"/>
                  </a:cubicBezTo>
                  <a:cubicBezTo>
                    <a:pt x="7162" y="9645"/>
                    <a:pt x="7104" y="9585"/>
                    <a:pt x="6972" y="9585"/>
                  </a:cubicBezTo>
                  <a:cubicBezTo>
                    <a:pt x="6600" y="9585"/>
                    <a:pt x="5642" y="10069"/>
                    <a:pt x="4722" y="10750"/>
                  </a:cubicBezTo>
                  <a:cubicBezTo>
                    <a:pt x="4030" y="11265"/>
                    <a:pt x="3553" y="11853"/>
                    <a:pt x="3265" y="12277"/>
                  </a:cubicBezTo>
                  <a:cubicBezTo>
                    <a:pt x="3619" y="11654"/>
                    <a:pt x="3992" y="11028"/>
                    <a:pt x="4350" y="10430"/>
                  </a:cubicBezTo>
                  <a:cubicBezTo>
                    <a:pt x="4562" y="10141"/>
                    <a:pt x="5153" y="9399"/>
                    <a:pt x="5972" y="9007"/>
                  </a:cubicBezTo>
                  <a:cubicBezTo>
                    <a:pt x="6998" y="8509"/>
                    <a:pt x="7836" y="8092"/>
                    <a:pt x="8159" y="7392"/>
                  </a:cubicBezTo>
                  <a:cubicBezTo>
                    <a:pt x="8300" y="7092"/>
                    <a:pt x="8306" y="6945"/>
                    <a:pt x="8184" y="6945"/>
                  </a:cubicBezTo>
                  <a:cubicBezTo>
                    <a:pt x="8023" y="6945"/>
                    <a:pt x="7639" y="7202"/>
                    <a:pt x="7050" y="7698"/>
                  </a:cubicBezTo>
                  <a:cubicBezTo>
                    <a:pt x="6340" y="8297"/>
                    <a:pt x="5370" y="9059"/>
                    <a:pt x="4778" y="9727"/>
                  </a:cubicBezTo>
                  <a:cubicBezTo>
                    <a:pt x="5066" y="9257"/>
                    <a:pt x="5341" y="8815"/>
                    <a:pt x="5592" y="8415"/>
                  </a:cubicBezTo>
                  <a:cubicBezTo>
                    <a:pt x="5888" y="8098"/>
                    <a:pt x="6664" y="7302"/>
                    <a:pt x="7429" y="6843"/>
                  </a:cubicBezTo>
                  <a:cubicBezTo>
                    <a:pt x="8403" y="6255"/>
                    <a:pt x="8866" y="5834"/>
                    <a:pt x="8477" y="5677"/>
                  </a:cubicBezTo>
                  <a:cubicBezTo>
                    <a:pt x="8461" y="5670"/>
                    <a:pt x="8442" y="5667"/>
                    <a:pt x="8420" y="5667"/>
                  </a:cubicBezTo>
                  <a:cubicBezTo>
                    <a:pt x="8076" y="5667"/>
                    <a:pt x="7036" y="6473"/>
                    <a:pt x="6271" y="7347"/>
                  </a:cubicBezTo>
                  <a:cubicBezTo>
                    <a:pt x="6486" y="7013"/>
                    <a:pt x="6653" y="6756"/>
                    <a:pt x="6754" y="6606"/>
                  </a:cubicBezTo>
                  <a:cubicBezTo>
                    <a:pt x="6799" y="6539"/>
                    <a:pt x="6844" y="6463"/>
                    <a:pt x="6893" y="6383"/>
                  </a:cubicBezTo>
                  <a:cubicBezTo>
                    <a:pt x="7262" y="6094"/>
                    <a:pt x="8118" y="5388"/>
                    <a:pt x="8991" y="4487"/>
                  </a:cubicBezTo>
                  <a:cubicBezTo>
                    <a:pt x="9985" y="3459"/>
                    <a:pt x="10586" y="2380"/>
                    <a:pt x="10303" y="2380"/>
                  </a:cubicBezTo>
                  <a:cubicBezTo>
                    <a:pt x="10258" y="2380"/>
                    <a:pt x="10191" y="2407"/>
                    <a:pt x="10101" y="2465"/>
                  </a:cubicBezTo>
                  <a:cubicBezTo>
                    <a:pt x="9489" y="2859"/>
                    <a:pt x="7937" y="5242"/>
                    <a:pt x="6949" y="6289"/>
                  </a:cubicBezTo>
                  <a:cubicBezTo>
                    <a:pt x="7064" y="6094"/>
                    <a:pt x="7182" y="5876"/>
                    <a:pt x="7293" y="5656"/>
                  </a:cubicBezTo>
                  <a:cubicBezTo>
                    <a:pt x="7446" y="5458"/>
                    <a:pt x="7631" y="5266"/>
                    <a:pt x="7756" y="5078"/>
                  </a:cubicBezTo>
                  <a:cubicBezTo>
                    <a:pt x="7951" y="4790"/>
                    <a:pt x="8135" y="4494"/>
                    <a:pt x="8302" y="4191"/>
                  </a:cubicBezTo>
                  <a:cubicBezTo>
                    <a:pt x="8560" y="3715"/>
                    <a:pt x="8786" y="3214"/>
                    <a:pt x="8928" y="2692"/>
                  </a:cubicBezTo>
                  <a:cubicBezTo>
                    <a:pt x="9095" y="2069"/>
                    <a:pt x="9137" y="1436"/>
                    <a:pt x="8943" y="816"/>
                  </a:cubicBezTo>
                  <a:cubicBezTo>
                    <a:pt x="8898" y="688"/>
                    <a:pt x="8677" y="0"/>
                    <a:pt x="84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2668117" y="4007296"/>
              <a:ext cx="713429" cy="1147013"/>
            </a:xfrm>
            <a:custGeom>
              <a:avLst/>
              <a:gdLst/>
              <a:ahLst/>
              <a:cxnLst/>
              <a:rect l="l" t="t" r="r" b="b"/>
              <a:pathLst>
                <a:path w="10585" h="17018" extrusionOk="0">
                  <a:moveTo>
                    <a:pt x="8444" y="0"/>
                  </a:moveTo>
                  <a:cubicBezTo>
                    <a:pt x="8400" y="0"/>
                    <a:pt x="8355" y="24"/>
                    <a:pt x="8311" y="81"/>
                  </a:cubicBezTo>
                  <a:cubicBezTo>
                    <a:pt x="8266" y="140"/>
                    <a:pt x="8252" y="213"/>
                    <a:pt x="8242" y="286"/>
                  </a:cubicBezTo>
                  <a:cubicBezTo>
                    <a:pt x="8127" y="982"/>
                    <a:pt x="8193" y="1668"/>
                    <a:pt x="8158" y="2367"/>
                  </a:cubicBezTo>
                  <a:cubicBezTo>
                    <a:pt x="8102" y="3411"/>
                    <a:pt x="7483" y="5014"/>
                    <a:pt x="7205" y="5690"/>
                  </a:cubicBezTo>
                  <a:cubicBezTo>
                    <a:pt x="7145" y="5794"/>
                    <a:pt x="7069" y="5919"/>
                    <a:pt x="6982" y="6069"/>
                  </a:cubicBezTo>
                  <a:cubicBezTo>
                    <a:pt x="7434" y="4879"/>
                    <a:pt x="7316" y="3282"/>
                    <a:pt x="6898" y="2889"/>
                  </a:cubicBezTo>
                  <a:cubicBezTo>
                    <a:pt x="6827" y="2822"/>
                    <a:pt x="6769" y="2791"/>
                    <a:pt x="6725" y="2791"/>
                  </a:cubicBezTo>
                  <a:cubicBezTo>
                    <a:pt x="6450" y="2791"/>
                    <a:pt x="6650" y="3968"/>
                    <a:pt x="6791" y="5004"/>
                  </a:cubicBezTo>
                  <a:cubicBezTo>
                    <a:pt x="6895" y="5783"/>
                    <a:pt x="6766" y="6316"/>
                    <a:pt x="6662" y="6594"/>
                  </a:cubicBezTo>
                  <a:cubicBezTo>
                    <a:pt x="6467" y="6918"/>
                    <a:pt x="6245" y="7283"/>
                    <a:pt x="6018" y="7652"/>
                  </a:cubicBezTo>
                  <a:cubicBezTo>
                    <a:pt x="5980" y="7700"/>
                    <a:pt x="5941" y="7749"/>
                    <a:pt x="5907" y="7798"/>
                  </a:cubicBezTo>
                  <a:cubicBezTo>
                    <a:pt x="6029" y="7548"/>
                    <a:pt x="6143" y="7273"/>
                    <a:pt x="6196" y="7022"/>
                  </a:cubicBezTo>
                  <a:cubicBezTo>
                    <a:pt x="6350" y="6319"/>
                    <a:pt x="5971" y="4728"/>
                    <a:pt x="5400" y="4728"/>
                  </a:cubicBezTo>
                  <a:cubicBezTo>
                    <a:pt x="5392" y="4728"/>
                    <a:pt x="5383" y="4729"/>
                    <a:pt x="5374" y="4729"/>
                  </a:cubicBezTo>
                  <a:cubicBezTo>
                    <a:pt x="4793" y="4778"/>
                    <a:pt x="5472" y="5770"/>
                    <a:pt x="5705" y="6764"/>
                  </a:cubicBezTo>
                  <a:cubicBezTo>
                    <a:pt x="5865" y="7447"/>
                    <a:pt x="5674" y="8066"/>
                    <a:pt x="5538" y="8386"/>
                  </a:cubicBezTo>
                  <a:cubicBezTo>
                    <a:pt x="5524" y="8417"/>
                    <a:pt x="5511" y="8445"/>
                    <a:pt x="5500" y="8476"/>
                  </a:cubicBezTo>
                  <a:cubicBezTo>
                    <a:pt x="5392" y="8643"/>
                    <a:pt x="5288" y="8803"/>
                    <a:pt x="5187" y="8956"/>
                  </a:cubicBezTo>
                  <a:cubicBezTo>
                    <a:pt x="4954" y="9311"/>
                    <a:pt x="4731" y="9645"/>
                    <a:pt x="4519" y="9976"/>
                  </a:cubicBezTo>
                  <a:cubicBezTo>
                    <a:pt x="4748" y="9572"/>
                    <a:pt x="5027" y="8998"/>
                    <a:pt x="5152" y="8431"/>
                  </a:cubicBezTo>
                  <a:cubicBezTo>
                    <a:pt x="5378" y="7384"/>
                    <a:pt x="5051" y="6246"/>
                    <a:pt x="4589" y="5971"/>
                  </a:cubicBezTo>
                  <a:cubicBezTo>
                    <a:pt x="4559" y="5953"/>
                    <a:pt x="4532" y="5945"/>
                    <a:pt x="4510" y="5945"/>
                  </a:cubicBezTo>
                  <a:cubicBezTo>
                    <a:pt x="4185" y="5945"/>
                    <a:pt x="4605" y="7705"/>
                    <a:pt x="4651" y="8671"/>
                  </a:cubicBezTo>
                  <a:cubicBezTo>
                    <a:pt x="4689" y="9447"/>
                    <a:pt x="4397" y="10112"/>
                    <a:pt x="4251" y="10390"/>
                  </a:cubicBezTo>
                  <a:cubicBezTo>
                    <a:pt x="3955" y="10856"/>
                    <a:pt x="3666" y="11315"/>
                    <a:pt x="3367" y="11806"/>
                  </a:cubicBezTo>
                  <a:cubicBezTo>
                    <a:pt x="3587" y="11235"/>
                    <a:pt x="3767" y="10470"/>
                    <a:pt x="3917" y="9708"/>
                  </a:cubicBezTo>
                  <a:cubicBezTo>
                    <a:pt x="4143" y="8539"/>
                    <a:pt x="3674" y="7614"/>
                    <a:pt x="3197" y="7513"/>
                  </a:cubicBezTo>
                  <a:cubicBezTo>
                    <a:pt x="3169" y="7506"/>
                    <a:pt x="3144" y="7503"/>
                    <a:pt x="3121" y="7503"/>
                  </a:cubicBezTo>
                  <a:cubicBezTo>
                    <a:pt x="2759" y="7503"/>
                    <a:pt x="3043" y="8287"/>
                    <a:pt x="3304" y="9774"/>
                  </a:cubicBezTo>
                  <a:cubicBezTo>
                    <a:pt x="3507" y="10905"/>
                    <a:pt x="3253" y="11824"/>
                    <a:pt x="3096" y="12251"/>
                  </a:cubicBezTo>
                  <a:cubicBezTo>
                    <a:pt x="2970" y="12457"/>
                    <a:pt x="2842" y="12672"/>
                    <a:pt x="2710" y="12892"/>
                  </a:cubicBezTo>
                  <a:cubicBezTo>
                    <a:pt x="2560" y="13145"/>
                    <a:pt x="2418" y="13427"/>
                    <a:pt x="2282" y="13719"/>
                  </a:cubicBezTo>
                  <a:cubicBezTo>
                    <a:pt x="2288" y="13427"/>
                    <a:pt x="2302" y="12999"/>
                    <a:pt x="2309" y="12526"/>
                  </a:cubicBezTo>
                  <a:cubicBezTo>
                    <a:pt x="2320" y="12001"/>
                    <a:pt x="2348" y="11482"/>
                    <a:pt x="2439" y="10960"/>
                  </a:cubicBezTo>
                  <a:cubicBezTo>
                    <a:pt x="2539" y="10362"/>
                    <a:pt x="2591" y="9590"/>
                    <a:pt x="2108" y="9127"/>
                  </a:cubicBezTo>
                  <a:cubicBezTo>
                    <a:pt x="2023" y="9044"/>
                    <a:pt x="1930" y="9000"/>
                    <a:pt x="1838" y="9000"/>
                  </a:cubicBezTo>
                  <a:cubicBezTo>
                    <a:pt x="1753" y="9000"/>
                    <a:pt x="1668" y="9038"/>
                    <a:pt x="1593" y="9117"/>
                  </a:cubicBezTo>
                  <a:cubicBezTo>
                    <a:pt x="1495" y="9221"/>
                    <a:pt x="1464" y="9364"/>
                    <a:pt x="1447" y="9502"/>
                  </a:cubicBezTo>
                  <a:cubicBezTo>
                    <a:pt x="1356" y="10271"/>
                    <a:pt x="1583" y="11096"/>
                    <a:pt x="1711" y="11851"/>
                  </a:cubicBezTo>
                  <a:cubicBezTo>
                    <a:pt x="1867" y="12784"/>
                    <a:pt x="2087" y="13545"/>
                    <a:pt x="2198" y="13900"/>
                  </a:cubicBezTo>
                  <a:cubicBezTo>
                    <a:pt x="2076" y="14168"/>
                    <a:pt x="1962" y="14443"/>
                    <a:pt x="1857" y="14711"/>
                  </a:cubicBezTo>
                  <a:cubicBezTo>
                    <a:pt x="1829" y="14669"/>
                    <a:pt x="1781" y="14592"/>
                    <a:pt x="1683" y="14443"/>
                  </a:cubicBezTo>
                  <a:cubicBezTo>
                    <a:pt x="1478" y="14127"/>
                    <a:pt x="1262" y="12262"/>
                    <a:pt x="1029" y="11392"/>
                  </a:cubicBezTo>
                  <a:cubicBezTo>
                    <a:pt x="889" y="10874"/>
                    <a:pt x="543" y="10504"/>
                    <a:pt x="295" y="10504"/>
                  </a:cubicBezTo>
                  <a:cubicBezTo>
                    <a:pt x="125" y="10504"/>
                    <a:pt x="0" y="10679"/>
                    <a:pt x="20" y="11100"/>
                  </a:cubicBezTo>
                  <a:cubicBezTo>
                    <a:pt x="72" y="12129"/>
                    <a:pt x="1440" y="14193"/>
                    <a:pt x="1440" y="14193"/>
                  </a:cubicBezTo>
                  <a:lnTo>
                    <a:pt x="1826" y="14791"/>
                  </a:lnTo>
                  <a:cubicBezTo>
                    <a:pt x="1416" y="15859"/>
                    <a:pt x="1151" y="16799"/>
                    <a:pt x="1151" y="16799"/>
                  </a:cubicBezTo>
                  <a:lnTo>
                    <a:pt x="1474" y="17017"/>
                  </a:lnTo>
                  <a:cubicBezTo>
                    <a:pt x="1474" y="17017"/>
                    <a:pt x="1391" y="16325"/>
                    <a:pt x="1954" y="14878"/>
                  </a:cubicBezTo>
                  <a:cubicBezTo>
                    <a:pt x="2024" y="14833"/>
                    <a:pt x="2184" y="14749"/>
                    <a:pt x="2539" y="14628"/>
                  </a:cubicBezTo>
                  <a:cubicBezTo>
                    <a:pt x="3674" y="14245"/>
                    <a:pt x="5294" y="14648"/>
                    <a:pt x="6081" y="13510"/>
                  </a:cubicBezTo>
                  <a:cubicBezTo>
                    <a:pt x="6272" y="13236"/>
                    <a:pt x="6265" y="12811"/>
                    <a:pt x="5896" y="12725"/>
                  </a:cubicBezTo>
                  <a:cubicBezTo>
                    <a:pt x="5854" y="12715"/>
                    <a:pt x="5809" y="12710"/>
                    <a:pt x="5764" y="12710"/>
                  </a:cubicBezTo>
                  <a:cubicBezTo>
                    <a:pt x="5526" y="12710"/>
                    <a:pt x="5256" y="12834"/>
                    <a:pt x="5076" y="12954"/>
                  </a:cubicBezTo>
                  <a:cubicBezTo>
                    <a:pt x="4355" y="13427"/>
                    <a:pt x="3760" y="13960"/>
                    <a:pt x="2922" y="14231"/>
                  </a:cubicBezTo>
                  <a:cubicBezTo>
                    <a:pt x="2884" y="14245"/>
                    <a:pt x="2338" y="14471"/>
                    <a:pt x="2055" y="14628"/>
                  </a:cubicBezTo>
                  <a:cubicBezTo>
                    <a:pt x="2135" y="14429"/>
                    <a:pt x="2230" y="14220"/>
                    <a:pt x="2338" y="13995"/>
                  </a:cubicBezTo>
                  <a:cubicBezTo>
                    <a:pt x="2595" y="13744"/>
                    <a:pt x="2873" y="13507"/>
                    <a:pt x="3165" y="13298"/>
                  </a:cubicBezTo>
                  <a:cubicBezTo>
                    <a:pt x="3945" y="12749"/>
                    <a:pt x="4944" y="12578"/>
                    <a:pt x="5761" y="12074"/>
                  </a:cubicBezTo>
                  <a:cubicBezTo>
                    <a:pt x="6008" y="11923"/>
                    <a:pt x="6463" y="11260"/>
                    <a:pt x="5869" y="11260"/>
                  </a:cubicBezTo>
                  <a:cubicBezTo>
                    <a:pt x="5860" y="11260"/>
                    <a:pt x="5851" y="11260"/>
                    <a:pt x="5841" y="11260"/>
                  </a:cubicBezTo>
                  <a:cubicBezTo>
                    <a:pt x="5559" y="11270"/>
                    <a:pt x="5141" y="11573"/>
                    <a:pt x="4888" y="11698"/>
                  </a:cubicBezTo>
                  <a:cubicBezTo>
                    <a:pt x="4167" y="12046"/>
                    <a:pt x="3423" y="12432"/>
                    <a:pt x="2852" y="13003"/>
                  </a:cubicBezTo>
                  <a:cubicBezTo>
                    <a:pt x="2887" y="12943"/>
                    <a:pt x="2922" y="12877"/>
                    <a:pt x="2956" y="12815"/>
                  </a:cubicBezTo>
                  <a:cubicBezTo>
                    <a:pt x="3120" y="12669"/>
                    <a:pt x="3868" y="11994"/>
                    <a:pt x="4835" y="11371"/>
                  </a:cubicBezTo>
                  <a:cubicBezTo>
                    <a:pt x="5935" y="10665"/>
                    <a:pt x="6961" y="10289"/>
                    <a:pt x="7121" y="9778"/>
                  </a:cubicBezTo>
                  <a:cubicBezTo>
                    <a:pt x="7163" y="9644"/>
                    <a:pt x="7104" y="9584"/>
                    <a:pt x="6972" y="9584"/>
                  </a:cubicBezTo>
                  <a:cubicBezTo>
                    <a:pt x="6599" y="9584"/>
                    <a:pt x="5642" y="10067"/>
                    <a:pt x="4724" y="10748"/>
                  </a:cubicBezTo>
                  <a:cubicBezTo>
                    <a:pt x="4032" y="11263"/>
                    <a:pt x="3552" y="11851"/>
                    <a:pt x="3266" y="12275"/>
                  </a:cubicBezTo>
                  <a:cubicBezTo>
                    <a:pt x="3621" y="11652"/>
                    <a:pt x="3993" y="11030"/>
                    <a:pt x="4352" y="10432"/>
                  </a:cubicBezTo>
                  <a:cubicBezTo>
                    <a:pt x="4564" y="10139"/>
                    <a:pt x="5156" y="9402"/>
                    <a:pt x="5970" y="9005"/>
                  </a:cubicBezTo>
                  <a:cubicBezTo>
                    <a:pt x="6999" y="8508"/>
                    <a:pt x="7834" y="8094"/>
                    <a:pt x="8162" y="7391"/>
                  </a:cubicBezTo>
                  <a:cubicBezTo>
                    <a:pt x="8302" y="7090"/>
                    <a:pt x="8308" y="6944"/>
                    <a:pt x="8186" y="6944"/>
                  </a:cubicBezTo>
                  <a:cubicBezTo>
                    <a:pt x="8025" y="6944"/>
                    <a:pt x="7641" y="7201"/>
                    <a:pt x="7052" y="7697"/>
                  </a:cubicBezTo>
                  <a:cubicBezTo>
                    <a:pt x="6342" y="8296"/>
                    <a:pt x="5371" y="9061"/>
                    <a:pt x="4780" y="9725"/>
                  </a:cubicBezTo>
                  <a:cubicBezTo>
                    <a:pt x="5069" y="9256"/>
                    <a:pt x="5344" y="8813"/>
                    <a:pt x="5591" y="8417"/>
                  </a:cubicBezTo>
                  <a:cubicBezTo>
                    <a:pt x="5890" y="8097"/>
                    <a:pt x="6665" y="7300"/>
                    <a:pt x="7431" y="6841"/>
                  </a:cubicBezTo>
                  <a:cubicBezTo>
                    <a:pt x="8401" y="6257"/>
                    <a:pt x="8868" y="5836"/>
                    <a:pt x="8478" y="5676"/>
                  </a:cubicBezTo>
                  <a:cubicBezTo>
                    <a:pt x="8462" y="5669"/>
                    <a:pt x="8443" y="5666"/>
                    <a:pt x="8422" y="5666"/>
                  </a:cubicBezTo>
                  <a:cubicBezTo>
                    <a:pt x="8078" y="5666"/>
                    <a:pt x="7038" y="6472"/>
                    <a:pt x="6272" y="7346"/>
                  </a:cubicBezTo>
                  <a:cubicBezTo>
                    <a:pt x="6488" y="7012"/>
                    <a:pt x="6655" y="6754"/>
                    <a:pt x="6752" y="6605"/>
                  </a:cubicBezTo>
                  <a:cubicBezTo>
                    <a:pt x="6801" y="6538"/>
                    <a:pt x="6847" y="6462"/>
                    <a:pt x="6895" y="6382"/>
                  </a:cubicBezTo>
                  <a:cubicBezTo>
                    <a:pt x="7261" y="6093"/>
                    <a:pt x="8120" y="5387"/>
                    <a:pt x="8989" y="4489"/>
                  </a:cubicBezTo>
                  <a:cubicBezTo>
                    <a:pt x="9987" y="3459"/>
                    <a:pt x="10585" y="2379"/>
                    <a:pt x="10302" y="2379"/>
                  </a:cubicBezTo>
                  <a:cubicBezTo>
                    <a:pt x="10257" y="2379"/>
                    <a:pt x="10190" y="2406"/>
                    <a:pt x="10100" y="2464"/>
                  </a:cubicBezTo>
                  <a:cubicBezTo>
                    <a:pt x="9487" y="2857"/>
                    <a:pt x="7939" y="5240"/>
                    <a:pt x="6951" y="6292"/>
                  </a:cubicBezTo>
                  <a:cubicBezTo>
                    <a:pt x="7065" y="6093"/>
                    <a:pt x="7181" y="5874"/>
                    <a:pt x="7295" y="5655"/>
                  </a:cubicBezTo>
                  <a:cubicBezTo>
                    <a:pt x="7449" y="5457"/>
                    <a:pt x="7629" y="5265"/>
                    <a:pt x="7758" y="5077"/>
                  </a:cubicBezTo>
                  <a:cubicBezTo>
                    <a:pt x="7953" y="4789"/>
                    <a:pt x="8137" y="4496"/>
                    <a:pt x="8300" y="4190"/>
                  </a:cubicBezTo>
                  <a:cubicBezTo>
                    <a:pt x="8562" y="3713"/>
                    <a:pt x="8788" y="3216"/>
                    <a:pt x="8927" y="2690"/>
                  </a:cubicBezTo>
                  <a:cubicBezTo>
                    <a:pt x="9098" y="2067"/>
                    <a:pt x="9139" y="1435"/>
                    <a:pt x="8941" y="818"/>
                  </a:cubicBezTo>
                  <a:cubicBezTo>
                    <a:pt x="8900" y="687"/>
                    <a:pt x="8679" y="0"/>
                    <a:pt x="844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标题 2">
            <a:extLst>
              <a:ext uri="{FF2B5EF4-FFF2-40B4-BE49-F238E27FC236}">
                <a16:creationId xmlns:a16="http://schemas.microsoft.com/office/drawing/2014/main" id="{C65CC644-E6E8-70EA-24DC-5A4E1EC9DC89}"/>
              </a:ext>
            </a:extLst>
          </p:cNvPr>
          <p:cNvSpPr txBox="1">
            <a:spLocks/>
          </p:cNvSpPr>
          <p:nvPr/>
        </p:nvSpPr>
        <p:spPr>
          <a:xfrm>
            <a:off x="3211331" y="381395"/>
            <a:ext cx="4609718" cy="330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200"/>
              <a:buFont typeface="Oswald Regular"/>
              <a:buNone/>
              <a:defRPr sz="1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 b="0" i="0" u="none" strike="noStrike" cap="none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9pPr>
          </a:lstStyle>
          <a:p>
            <a:r>
              <a:rPr lang="en-US" altLang="zh-CN" sz="3600" dirty="0">
                <a:solidFill>
                  <a:schemeClr val="tx1"/>
                </a:solidFill>
              </a:rPr>
              <a:t>Part1</a:t>
            </a:r>
            <a:r>
              <a:rPr lang="en-US" altLang="zh-CN" sz="3600" b="1" dirty="0">
                <a:solidFill>
                  <a:schemeClr val="tx1"/>
                </a:solidFill>
              </a:rPr>
              <a:t>.</a:t>
            </a:r>
            <a:r>
              <a:rPr lang="zh-CN" altLang="en-US" sz="3600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最终成绩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C06CAF1-3EC0-242C-777E-00FA896C4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00" y="971998"/>
            <a:ext cx="7711200" cy="395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95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2"/>
          <p:cNvSpPr/>
          <p:nvPr/>
        </p:nvSpPr>
        <p:spPr>
          <a:xfrm>
            <a:off x="1588525" y="184850"/>
            <a:ext cx="5296024" cy="4855124"/>
          </a:xfrm>
          <a:custGeom>
            <a:avLst/>
            <a:gdLst/>
            <a:ahLst/>
            <a:cxnLst/>
            <a:rect l="l" t="t" r="r" b="b"/>
            <a:pathLst>
              <a:path w="122785" h="112563" extrusionOk="0">
                <a:moveTo>
                  <a:pt x="71028" y="1"/>
                </a:moveTo>
                <a:cubicBezTo>
                  <a:pt x="65152" y="1"/>
                  <a:pt x="59294" y="555"/>
                  <a:pt x="53658" y="2189"/>
                </a:cubicBezTo>
                <a:cubicBezTo>
                  <a:pt x="43388" y="5178"/>
                  <a:pt x="34818" y="12186"/>
                  <a:pt x="29968" y="21699"/>
                </a:cubicBezTo>
                <a:cubicBezTo>
                  <a:pt x="24721" y="31970"/>
                  <a:pt x="21682" y="43518"/>
                  <a:pt x="14327" y="52609"/>
                </a:cubicBezTo>
                <a:cubicBezTo>
                  <a:pt x="10457" y="57422"/>
                  <a:pt x="5397" y="61503"/>
                  <a:pt x="3176" y="67258"/>
                </a:cubicBezTo>
                <a:cubicBezTo>
                  <a:pt x="0" y="75506"/>
                  <a:pt x="3945" y="85417"/>
                  <a:pt x="11139" y="90540"/>
                </a:cubicBezTo>
                <a:cubicBezTo>
                  <a:pt x="15679" y="93753"/>
                  <a:pt x="21174" y="95303"/>
                  <a:pt x="26111" y="97882"/>
                </a:cubicBezTo>
                <a:cubicBezTo>
                  <a:pt x="30662" y="100264"/>
                  <a:pt x="34706" y="103514"/>
                  <a:pt x="39196" y="106032"/>
                </a:cubicBezTo>
                <a:cubicBezTo>
                  <a:pt x="47601" y="110735"/>
                  <a:pt x="57045" y="112562"/>
                  <a:pt x="66700" y="112562"/>
                </a:cubicBezTo>
                <a:cubicBezTo>
                  <a:pt x="75939" y="112562"/>
                  <a:pt x="85370" y="110889"/>
                  <a:pt x="94268" y="108463"/>
                </a:cubicBezTo>
                <a:cubicBezTo>
                  <a:pt x="103360" y="105994"/>
                  <a:pt x="112886" y="102323"/>
                  <a:pt x="118096" y="94472"/>
                </a:cubicBezTo>
                <a:cubicBezTo>
                  <a:pt x="122090" y="88444"/>
                  <a:pt x="122784" y="81138"/>
                  <a:pt x="121891" y="73832"/>
                </a:cubicBezTo>
                <a:cubicBezTo>
                  <a:pt x="121395" y="69677"/>
                  <a:pt x="120378" y="65522"/>
                  <a:pt x="119162" y="61589"/>
                </a:cubicBezTo>
                <a:cubicBezTo>
                  <a:pt x="117810" y="57187"/>
                  <a:pt x="116235" y="52733"/>
                  <a:pt x="116396" y="48119"/>
                </a:cubicBezTo>
                <a:cubicBezTo>
                  <a:pt x="116520" y="44869"/>
                  <a:pt x="117500" y="41732"/>
                  <a:pt x="117984" y="38519"/>
                </a:cubicBezTo>
                <a:cubicBezTo>
                  <a:pt x="118777" y="33372"/>
                  <a:pt x="118281" y="28088"/>
                  <a:pt x="116930" y="23064"/>
                </a:cubicBezTo>
                <a:cubicBezTo>
                  <a:pt x="115962" y="19455"/>
                  <a:pt x="114511" y="15907"/>
                  <a:pt x="112204" y="12967"/>
                </a:cubicBezTo>
                <a:cubicBezTo>
                  <a:pt x="110133" y="10338"/>
                  <a:pt x="107429" y="8254"/>
                  <a:pt x="104513" y="6605"/>
                </a:cubicBezTo>
                <a:cubicBezTo>
                  <a:pt x="96811" y="2250"/>
                  <a:pt x="87793" y="874"/>
                  <a:pt x="78962" y="291"/>
                </a:cubicBezTo>
                <a:cubicBezTo>
                  <a:pt x="76326" y="113"/>
                  <a:pt x="73675" y="1"/>
                  <a:pt x="71028" y="1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0" name="Google Shape;480;p32"/>
          <p:cNvGrpSpPr/>
          <p:nvPr/>
        </p:nvGrpSpPr>
        <p:grpSpPr>
          <a:xfrm rot="358680">
            <a:off x="1509328" y="2204982"/>
            <a:ext cx="1873559" cy="2348463"/>
            <a:chOff x="702975" y="3038700"/>
            <a:chExt cx="838525" cy="1051025"/>
          </a:xfrm>
        </p:grpSpPr>
        <p:sp>
          <p:nvSpPr>
            <p:cNvPr id="481" name="Google Shape;481;p32"/>
            <p:cNvSpPr/>
            <p:nvPr/>
          </p:nvSpPr>
          <p:spPr>
            <a:xfrm>
              <a:off x="1235125" y="3038700"/>
              <a:ext cx="306375" cy="1047625"/>
            </a:xfrm>
            <a:custGeom>
              <a:avLst/>
              <a:gdLst/>
              <a:ahLst/>
              <a:cxnLst/>
              <a:rect l="l" t="t" r="r" b="b"/>
              <a:pathLst>
                <a:path w="12255" h="41905" extrusionOk="0">
                  <a:moveTo>
                    <a:pt x="1438" y="0"/>
                  </a:moveTo>
                  <a:cubicBezTo>
                    <a:pt x="626" y="0"/>
                    <a:pt x="24" y="694"/>
                    <a:pt x="12" y="1498"/>
                  </a:cubicBezTo>
                  <a:cubicBezTo>
                    <a:pt x="0" y="2378"/>
                    <a:pt x="682" y="3210"/>
                    <a:pt x="1340" y="3706"/>
                  </a:cubicBezTo>
                  <a:cubicBezTo>
                    <a:pt x="2010" y="4227"/>
                    <a:pt x="3708" y="4673"/>
                    <a:pt x="4130" y="4772"/>
                  </a:cubicBezTo>
                  <a:cubicBezTo>
                    <a:pt x="4304" y="5095"/>
                    <a:pt x="4477" y="5442"/>
                    <a:pt x="4664" y="5839"/>
                  </a:cubicBezTo>
                  <a:cubicBezTo>
                    <a:pt x="4986" y="6521"/>
                    <a:pt x="5346" y="7303"/>
                    <a:pt x="5681" y="8183"/>
                  </a:cubicBezTo>
                  <a:cubicBezTo>
                    <a:pt x="5767" y="8406"/>
                    <a:pt x="5855" y="8667"/>
                    <a:pt x="5941" y="8915"/>
                  </a:cubicBezTo>
                  <a:cubicBezTo>
                    <a:pt x="5706" y="8530"/>
                    <a:pt x="5383" y="8009"/>
                    <a:pt x="5346" y="7960"/>
                  </a:cubicBezTo>
                  <a:cubicBezTo>
                    <a:pt x="4751" y="7227"/>
                    <a:pt x="3309" y="6193"/>
                    <a:pt x="2182" y="6193"/>
                  </a:cubicBezTo>
                  <a:cubicBezTo>
                    <a:pt x="1994" y="6193"/>
                    <a:pt x="1815" y="6222"/>
                    <a:pt x="1649" y="6286"/>
                  </a:cubicBezTo>
                  <a:cubicBezTo>
                    <a:pt x="819" y="6595"/>
                    <a:pt x="533" y="7576"/>
                    <a:pt x="918" y="8345"/>
                  </a:cubicBezTo>
                  <a:cubicBezTo>
                    <a:pt x="1315" y="9126"/>
                    <a:pt x="2307" y="9535"/>
                    <a:pt x="3126" y="9684"/>
                  </a:cubicBezTo>
                  <a:cubicBezTo>
                    <a:pt x="3262" y="9710"/>
                    <a:pt x="3421" y="9721"/>
                    <a:pt x="3595" y="9721"/>
                  </a:cubicBezTo>
                  <a:cubicBezTo>
                    <a:pt x="4498" y="9721"/>
                    <a:pt x="5780" y="9420"/>
                    <a:pt x="6103" y="9337"/>
                  </a:cubicBezTo>
                  <a:cubicBezTo>
                    <a:pt x="6288" y="9883"/>
                    <a:pt x="6475" y="10453"/>
                    <a:pt x="6624" y="11049"/>
                  </a:cubicBezTo>
                  <a:cubicBezTo>
                    <a:pt x="6897" y="12078"/>
                    <a:pt x="7120" y="13194"/>
                    <a:pt x="7206" y="14348"/>
                  </a:cubicBezTo>
                  <a:cubicBezTo>
                    <a:pt x="7219" y="14422"/>
                    <a:pt x="7206" y="14484"/>
                    <a:pt x="7219" y="14546"/>
                  </a:cubicBezTo>
                  <a:cubicBezTo>
                    <a:pt x="7132" y="14335"/>
                    <a:pt x="6586" y="13232"/>
                    <a:pt x="6549" y="13157"/>
                  </a:cubicBezTo>
                  <a:cubicBezTo>
                    <a:pt x="6009" y="12313"/>
                    <a:pt x="4561" y="11031"/>
                    <a:pt x="3399" y="11031"/>
                  </a:cubicBezTo>
                  <a:cubicBezTo>
                    <a:pt x="3280" y="11031"/>
                    <a:pt x="3164" y="11044"/>
                    <a:pt x="3052" y="11073"/>
                  </a:cubicBezTo>
                  <a:cubicBezTo>
                    <a:pt x="2195" y="11309"/>
                    <a:pt x="1811" y="12239"/>
                    <a:pt x="2109" y="13045"/>
                  </a:cubicBezTo>
                  <a:cubicBezTo>
                    <a:pt x="2418" y="13864"/>
                    <a:pt x="3349" y="14385"/>
                    <a:pt x="4143" y="14621"/>
                  </a:cubicBezTo>
                  <a:cubicBezTo>
                    <a:pt x="4438" y="14708"/>
                    <a:pt x="4851" y="14738"/>
                    <a:pt x="5280" y="14738"/>
                  </a:cubicBezTo>
                  <a:cubicBezTo>
                    <a:pt x="6186" y="14738"/>
                    <a:pt x="7160" y="14604"/>
                    <a:pt x="7219" y="14596"/>
                  </a:cubicBezTo>
                  <a:lnTo>
                    <a:pt x="7219" y="14596"/>
                  </a:lnTo>
                  <a:cubicBezTo>
                    <a:pt x="7281" y="15688"/>
                    <a:pt x="7269" y="16804"/>
                    <a:pt x="7194" y="17945"/>
                  </a:cubicBezTo>
                  <a:cubicBezTo>
                    <a:pt x="7145" y="18764"/>
                    <a:pt x="7045" y="19607"/>
                    <a:pt x="6946" y="20438"/>
                  </a:cubicBezTo>
                  <a:cubicBezTo>
                    <a:pt x="6834" y="20165"/>
                    <a:pt x="6338" y="19136"/>
                    <a:pt x="6288" y="19061"/>
                  </a:cubicBezTo>
                  <a:cubicBezTo>
                    <a:pt x="5749" y="18218"/>
                    <a:pt x="4303" y="16947"/>
                    <a:pt x="3150" y="16947"/>
                  </a:cubicBezTo>
                  <a:cubicBezTo>
                    <a:pt x="3031" y="16947"/>
                    <a:pt x="2915" y="16960"/>
                    <a:pt x="2803" y="16989"/>
                  </a:cubicBezTo>
                  <a:cubicBezTo>
                    <a:pt x="1935" y="17213"/>
                    <a:pt x="1550" y="18155"/>
                    <a:pt x="1848" y="18949"/>
                  </a:cubicBezTo>
                  <a:cubicBezTo>
                    <a:pt x="2158" y="19781"/>
                    <a:pt x="3101" y="20302"/>
                    <a:pt x="3895" y="20537"/>
                  </a:cubicBezTo>
                  <a:cubicBezTo>
                    <a:pt x="4188" y="20623"/>
                    <a:pt x="4599" y="20652"/>
                    <a:pt x="5025" y="20652"/>
                  </a:cubicBezTo>
                  <a:cubicBezTo>
                    <a:pt x="5896" y="20652"/>
                    <a:pt x="6830" y="20529"/>
                    <a:pt x="6946" y="20512"/>
                  </a:cubicBezTo>
                  <a:lnTo>
                    <a:pt x="6946" y="20512"/>
                  </a:lnTo>
                  <a:cubicBezTo>
                    <a:pt x="6897" y="20884"/>
                    <a:pt x="6859" y="21269"/>
                    <a:pt x="6809" y="21641"/>
                  </a:cubicBezTo>
                  <a:cubicBezTo>
                    <a:pt x="6649" y="22894"/>
                    <a:pt x="6487" y="24134"/>
                    <a:pt x="6376" y="25362"/>
                  </a:cubicBezTo>
                  <a:cubicBezTo>
                    <a:pt x="6326" y="25784"/>
                    <a:pt x="6301" y="26206"/>
                    <a:pt x="6276" y="26639"/>
                  </a:cubicBezTo>
                  <a:cubicBezTo>
                    <a:pt x="6090" y="26231"/>
                    <a:pt x="5743" y="25523"/>
                    <a:pt x="5706" y="25462"/>
                  </a:cubicBezTo>
                  <a:cubicBezTo>
                    <a:pt x="5168" y="24620"/>
                    <a:pt x="3728" y="23344"/>
                    <a:pt x="2577" y="23344"/>
                  </a:cubicBezTo>
                  <a:cubicBezTo>
                    <a:pt x="2454" y="23344"/>
                    <a:pt x="2335" y="23359"/>
                    <a:pt x="2220" y="23390"/>
                  </a:cubicBezTo>
                  <a:cubicBezTo>
                    <a:pt x="1352" y="23613"/>
                    <a:pt x="968" y="24544"/>
                    <a:pt x="1265" y="25349"/>
                  </a:cubicBezTo>
                  <a:cubicBezTo>
                    <a:pt x="1575" y="26168"/>
                    <a:pt x="2518" y="26689"/>
                    <a:pt x="3311" y="26925"/>
                  </a:cubicBezTo>
                  <a:cubicBezTo>
                    <a:pt x="3601" y="27016"/>
                    <a:pt x="4007" y="27047"/>
                    <a:pt x="4429" y="27047"/>
                  </a:cubicBezTo>
                  <a:cubicBezTo>
                    <a:pt x="5166" y="27047"/>
                    <a:pt x="5952" y="26952"/>
                    <a:pt x="6252" y="26912"/>
                  </a:cubicBezTo>
                  <a:lnTo>
                    <a:pt x="6252" y="26912"/>
                  </a:lnTo>
                  <a:cubicBezTo>
                    <a:pt x="6214" y="27620"/>
                    <a:pt x="6189" y="28314"/>
                    <a:pt x="6202" y="29009"/>
                  </a:cubicBezTo>
                  <a:cubicBezTo>
                    <a:pt x="6202" y="29307"/>
                    <a:pt x="6202" y="29604"/>
                    <a:pt x="6227" y="29889"/>
                  </a:cubicBezTo>
                  <a:cubicBezTo>
                    <a:pt x="6239" y="30175"/>
                    <a:pt x="6264" y="30460"/>
                    <a:pt x="6288" y="30746"/>
                  </a:cubicBezTo>
                  <a:cubicBezTo>
                    <a:pt x="6351" y="31328"/>
                    <a:pt x="6400" y="31874"/>
                    <a:pt x="6475" y="32408"/>
                  </a:cubicBezTo>
                  <a:cubicBezTo>
                    <a:pt x="6500" y="32681"/>
                    <a:pt x="6536" y="32941"/>
                    <a:pt x="6574" y="33201"/>
                  </a:cubicBezTo>
                  <a:cubicBezTo>
                    <a:pt x="6450" y="32767"/>
                    <a:pt x="6239" y="32097"/>
                    <a:pt x="6214" y="32036"/>
                  </a:cubicBezTo>
                  <a:cubicBezTo>
                    <a:pt x="5785" y="31057"/>
                    <a:pt x="4426" y="29448"/>
                    <a:pt x="3220" y="29448"/>
                  </a:cubicBezTo>
                  <a:cubicBezTo>
                    <a:pt x="3172" y="29448"/>
                    <a:pt x="3124" y="29450"/>
                    <a:pt x="3076" y="29456"/>
                  </a:cubicBezTo>
                  <a:cubicBezTo>
                    <a:pt x="2195" y="29542"/>
                    <a:pt x="1674" y="30410"/>
                    <a:pt x="1848" y="31254"/>
                  </a:cubicBezTo>
                  <a:cubicBezTo>
                    <a:pt x="2022" y="32110"/>
                    <a:pt x="2878" y="32767"/>
                    <a:pt x="3622" y="33127"/>
                  </a:cubicBezTo>
                  <a:cubicBezTo>
                    <a:pt x="4441" y="33511"/>
                    <a:pt x="6388" y="33549"/>
                    <a:pt x="6624" y="33561"/>
                  </a:cubicBezTo>
                  <a:cubicBezTo>
                    <a:pt x="6723" y="34206"/>
                    <a:pt x="6809" y="34839"/>
                    <a:pt x="6909" y="35421"/>
                  </a:cubicBezTo>
                  <a:cubicBezTo>
                    <a:pt x="7231" y="37282"/>
                    <a:pt x="7554" y="38820"/>
                    <a:pt x="7802" y="39887"/>
                  </a:cubicBezTo>
                  <a:cubicBezTo>
                    <a:pt x="8050" y="40966"/>
                    <a:pt x="8223" y="41573"/>
                    <a:pt x="8223" y="41573"/>
                  </a:cubicBezTo>
                  <a:lnTo>
                    <a:pt x="8223" y="41586"/>
                  </a:lnTo>
                  <a:cubicBezTo>
                    <a:pt x="8274" y="41778"/>
                    <a:pt x="8448" y="41904"/>
                    <a:pt x="8638" y="41904"/>
                  </a:cubicBezTo>
                  <a:cubicBezTo>
                    <a:pt x="8682" y="41904"/>
                    <a:pt x="8726" y="41898"/>
                    <a:pt x="8769" y="41884"/>
                  </a:cubicBezTo>
                  <a:cubicBezTo>
                    <a:pt x="8992" y="41822"/>
                    <a:pt x="9129" y="41573"/>
                    <a:pt x="9055" y="41338"/>
                  </a:cubicBezTo>
                  <a:cubicBezTo>
                    <a:pt x="9055" y="41338"/>
                    <a:pt x="8881" y="40755"/>
                    <a:pt x="8608" y="39701"/>
                  </a:cubicBezTo>
                  <a:cubicBezTo>
                    <a:pt x="8347" y="38646"/>
                    <a:pt x="7988" y="37121"/>
                    <a:pt x="7641" y="35297"/>
                  </a:cubicBezTo>
                  <a:cubicBezTo>
                    <a:pt x="7529" y="34764"/>
                    <a:pt x="7429" y="34206"/>
                    <a:pt x="7343" y="33623"/>
                  </a:cubicBezTo>
                  <a:cubicBezTo>
                    <a:pt x="7578" y="33561"/>
                    <a:pt x="9464" y="33114"/>
                    <a:pt x="10183" y="32557"/>
                  </a:cubicBezTo>
                  <a:cubicBezTo>
                    <a:pt x="10828" y="32047"/>
                    <a:pt x="11523" y="31217"/>
                    <a:pt x="11511" y="30349"/>
                  </a:cubicBezTo>
                  <a:cubicBezTo>
                    <a:pt x="11499" y="29544"/>
                    <a:pt x="10885" y="28838"/>
                    <a:pt x="10080" y="28838"/>
                  </a:cubicBezTo>
                  <a:cubicBezTo>
                    <a:pt x="10029" y="28838"/>
                    <a:pt x="9976" y="28841"/>
                    <a:pt x="9923" y="28847"/>
                  </a:cubicBezTo>
                  <a:cubicBezTo>
                    <a:pt x="8695" y="28996"/>
                    <a:pt x="7628" y="30956"/>
                    <a:pt x="7418" y="32047"/>
                  </a:cubicBezTo>
                  <a:cubicBezTo>
                    <a:pt x="7405" y="32110"/>
                    <a:pt x="7330" y="32953"/>
                    <a:pt x="7305" y="33387"/>
                  </a:cubicBezTo>
                  <a:cubicBezTo>
                    <a:pt x="7244" y="33028"/>
                    <a:pt x="7181" y="32681"/>
                    <a:pt x="7132" y="32320"/>
                  </a:cubicBezTo>
                  <a:cubicBezTo>
                    <a:pt x="7045" y="31799"/>
                    <a:pt x="6983" y="31242"/>
                    <a:pt x="6909" y="30696"/>
                  </a:cubicBezTo>
                  <a:lnTo>
                    <a:pt x="6834" y="29840"/>
                  </a:lnTo>
                  <a:cubicBezTo>
                    <a:pt x="6809" y="29555"/>
                    <a:pt x="6809" y="29282"/>
                    <a:pt x="6797" y="28984"/>
                  </a:cubicBezTo>
                  <a:cubicBezTo>
                    <a:pt x="6773" y="28563"/>
                    <a:pt x="6785" y="28128"/>
                    <a:pt x="6785" y="27694"/>
                  </a:cubicBezTo>
                  <a:cubicBezTo>
                    <a:pt x="7330" y="27645"/>
                    <a:pt x="8906" y="27471"/>
                    <a:pt x="9613" y="27074"/>
                  </a:cubicBezTo>
                  <a:cubicBezTo>
                    <a:pt x="10332" y="26677"/>
                    <a:pt x="11139" y="25958"/>
                    <a:pt x="11263" y="25101"/>
                  </a:cubicBezTo>
                  <a:cubicBezTo>
                    <a:pt x="11387" y="24246"/>
                    <a:pt x="10803" y="23415"/>
                    <a:pt x="9910" y="23378"/>
                  </a:cubicBezTo>
                  <a:cubicBezTo>
                    <a:pt x="9893" y="23377"/>
                    <a:pt x="9877" y="23377"/>
                    <a:pt x="9860" y="23377"/>
                  </a:cubicBezTo>
                  <a:cubicBezTo>
                    <a:pt x="8646" y="23377"/>
                    <a:pt x="7325" y="25129"/>
                    <a:pt x="6958" y="26156"/>
                  </a:cubicBezTo>
                  <a:cubicBezTo>
                    <a:pt x="6946" y="26193"/>
                    <a:pt x="6884" y="26416"/>
                    <a:pt x="6822" y="26689"/>
                  </a:cubicBezTo>
                  <a:cubicBezTo>
                    <a:pt x="6834" y="26267"/>
                    <a:pt x="6847" y="25834"/>
                    <a:pt x="6884" y="25412"/>
                  </a:cubicBezTo>
                  <a:cubicBezTo>
                    <a:pt x="6983" y="24184"/>
                    <a:pt x="7107" y="22943"/>
                    <a:pt x="7244" y="21691"/>
                  </a:cubicBezTo>
                  <a:cubicBezTo>
                    <a:pt x="7269" y="21443"/>
                    <a:pt x="7294" y="21182"/>
                    <a:pt x="7318" y="20922"/>
                  </a:cubicBezTo>
                  <a:cubicBezTo>
                    <a:pt x="7765" y="20872"/>
                    <a:pt x="9488" y="20699"/>
                    <a:pt x="10221" y="20302"/>
                  </a:cubicBezTo>
                  <a:cubicBezTo>
                    <a:pt x="10940" y="19892"/>
                    <a:pt x="11746" y="19185"/>
                    <a:pt x="11870" y="18317"/>
                  </a:cubicBezTo>
                  <a:cubicBezTo>
                    <a:pt x="11994" y="17474"/>
                    <a:pt x="11412" y="16630"/>
                    <a:pt x="10518" y="16605"/>
                  </a:cubicBezTo>
                  <a:cubicBezTo>
                    <a:pt x="10502" y="16605"/>
                    <a:pt x="10485" y="16604"/>
                    <a:pt x="10468" y="16604"/>
                  </a:cubicBezTo>
                  <a:cubicBezTo>
                    <a:pt x="9253" y="16604"/>
                    <a:pt x="7933" y="18356"/>
                    <a:pt x="7566" y="19371"/>
                  </a:cubicBezTo>
                  <a:cubicBezTo>
                    <a:pt x="7542" y="19409"/>
                    <a:pt x="7479" y="19682"/>
                    <a:pt x="7405" y="19991"/>
                  </a:cubicBezTo>
                  <a:cubicBezTo>
                    <a:pt x="7467" y="19309"/>
                    <a:pt x="7517" y="18640"/>
                    <a:pt x="7542" y="17970"/>
                  </a:cubicBezTo>
                  <a:cubicBezTo>
                    <a:pt x="7603" y="16791"/>
                    <a:pt x="7591" y="15625"/>
                    <a:pt x="7492" y="14497"/>
                  </a:cubicBezTo>
                  <a:cubicBezTo>
                    <a:pt x="7653" y="14484"/>
                    <a:pt x="9662" y="14323"/>
                    <a:pt x="10481" y="13877"/>
                  </a:cubicBezTo>
                  <a:cubicBezTo>
                    <a:pt x="11200" y="13467"/>
                    <a:pt x="12007" y="12760"/>
                    <a:pt x="12131" y="11892"/>
                  </a:cubicBezTo>
                  <a:cubicBezTo>
                    <a:pt x="12255" y="11049"/>
                    <a:pt x="11672" y="10217"/>
                    <a:pt x="10791" y="10180"/>
                  </a:cubicBezTo>
                  <a:cubicBezTo>
                    <a:pt x="10774" y="10180"/>
                    <a:pt x="10757" y="10179"/>
                    <a:pt x="10741" y="10179"/>
                  </a:cubicBezTo>
                  <a:cubicBezTo>
                    <a:pt x="9514" y="10179"/>
                    <a:pt x="8193" y="11931"/>
                    <a:pt x="7826" y="12959"/>
                  </a:cubicBezTo>
                  <a:cubicBezTo>
                    <a:pt x="7802" y="13020"/>
                    <a:pt x="7554" y="14013"/>
                    <a:pt x="7479" y="14373"/>
                  </a:cubicBezTo>
                  <a:lnTo>
                    <a:pt x="7479" y="14323"/>
                  </a:lnTo>
                  <a:cubicBezTo>
                    <a:pt x="7368" y="13144"/>
                    <a:pt x="7107" y="12041"/>
                    <a:pt x="6822" y="10999"/>
                  </a:cubicBezTo>
                  <a:cubicBezTo>
                    <a:pt x="6525" y="9957"/>
                    <a:pt x="6164" y="9002"/>
                    <a:pt x="5805" y="8133"/>
                  </a:cubicBezTo>
                  <a:cubicBezTo>
                    <a:pt x="5458" y="7253"/>
                    <a:pt x="5073" y="6484"/>
                    <a:pt x="4738" y="5801"/>
                  </a:cubicBezTo>
                  <a:cubicBezTo>
                    <a:pt x="4552" y="5429"/>
                    <a:pt x="4366" y="5095"/>
                    <a:pt x="4205" y="4784"/>
                  </a:cubicBezTo>
                  <a:lnTo>
                    <a:pt x="4205" y="4784"/>
                  </a:lnTo>
                  <a:lnTo>
                    <a:pt x="4229" y="4797"/>
                  </a:lnTo>
                  <a:cubicBezTo>
                    <a:pt x="4254" y="4797"/>
                    <a:pt x="4118" y="3296"/>
                    <a:pt x="4105" y="3210"/>
                  </a:cubicBezTo>
                  <a:cubicBezTo>
                    <a:pt x="3882" y="2118"/>
                    <a:pt x="2828" y="158"/>
                    <a:pt x="1600" y="9"/>
                  </a:cubicBezTo>
                  <a:cubicBezTo>
                    <a:pt x="1545" y="3"/>
                    <a:pt x="1491" y="0"/>
                    <a:pt x="143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1388300" y="3139625"/>
              <a:ext cx="100175" cy="127225"/>
            </a:xfrm>
            <a:custGeom>
              <a:avLst/>
              <a:gdLst/>
              <a:ahLst/>
              <a:cxnLst/>
              <a:rect l="l" t="t" r="r" b="b"/>
              <a:pathLst>
                <a:path w="4007" h="5089" extrusionOk="0">
                  <a:moveTo>
                    <a:pt x="2462" y="1"/>
                  </a:moveTo>
                  <a:cubicBezTo>
                    <a:pt x="2355" y="1"/>
                    <a:pt x="2245" y="14"/>
                    <a:pt x="2134" y="41"/>
                  </a:cubicBezTo>
                  <a:cubicBezTo>
                    <a:pt x="930" y="314"/>
                    <a:pt x="100" y="2397"/>
                    <a:pt x="13" y="3501"/>
                  </a:cubicBezTo>
                  <a:cubicBezTo>
                    <a:pt x="1" y="3588"/>
                    <a:pt x="50" y="5089"/>
                    <a:pt x="75" y="5089"/>
                  </a:cubicBezTo>
                  <a:cubicBezTo>
                    <a:pt x="75" y="5089"/>
                    <a:pt x="2121" y="4357"/>
                    <a:pt x="2816" y="3687"/>
                  </a:cubicBezTo>
                  <a:cubicBezTo>
                    <a:pt x="3411" y="3104"/>
                    <a:pt x="4006" y="2199"/>
                    <a:pt x="3895" y="1331"/>
                  </a:cubicBezTo>
                  <a:cubicBezTo>
                    <a:pt x="3798" y="595"/>
                    <a:pt x="3191" y="1"/>
                    <a:pt x="2462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702975" y="3307575"/>
              <a:ext cx="755100" cy="782150"/>
            </a:xfrm>
            <a:custGeom>
              <a:avLst/>
              <a:gdLst/>
              <a:ahLst/>
              <a:cxnLst/>
              <a:rect l="l" t="t" r="r" b="b"/>
              <a:pathLst>
                <a:path w="30204" h="31286" extrusionOk="0">
                  <a:moveTo>
                    <a:pt x="1705" y="0"/>
                  </a:moveTo>
                  <a:cubicBezTo>
                    <a:pt x="1437" y="0"/>
                    <a:pt x="1187" y="48"/>
                    <a:pt x="969" y="157"/>
                  </a:cubicBezTo>
                  <a:cubicBezTo>
                    <a:pt x="174" y="554"/>
                    <a:pt x="1" y="1559"/>
                    <a:pt x="473" y="2278"/>
                  </a:cubicBezTo>
                  <a:cubicBezTo>
                    <a:pt x="944" y="3009"/>
                    <a:pt x="1973" y="3320"/>
                    <a:pt x="2792" y="3382"/>
                  </a:cubicBezTo>
                  <a:cubicBezTo>
                    <a:pt x="2836" y="3385"/>
                    <a:pt x="2882" y="3386"/>
                    <a:pt x="2931" y="3386"/>
                  </a:cubicBezTo>
                  <a:cubicBezTo>
                    <a:pt x="3815" y="3386"/>
                    <a:pt x="5319" y="2866"/>
                    <a:pt x="5707" y="2725"/>
                  </a:cubicBezTo>
                  <a:cubicBezTo>
                    <a:pt x="6030" y="2910"/>
                    <a:pt x="6364" y="3097"/>
                    <a:pt x="6736" y="3320"/>
                  </a:cubicBezTo>
                  <a:cubicBezTo>
                    <a:pt x="7394" y="3717"/>
                    <a:pt x="8126" y="4175"/>
                    <a:pt x="8883" y="4721"/>
                  </a:cubicBezTo>
                  <a:cubicBezTo>
                    <a:pt x="9093" y="4858"/>
                    <a:pt x="9304" y="5032"/>
                    <a:pt x="9515" y="5181"/>
                  </a:cubicBezTo>
                  <a:cubicBezTo>
                    <a:pt x="9106" y="4994"/>
                    <a:pt x="8547" y="4746"/>
                    <a:pt x="8486" y="4721"/>
                  </a:cubicBezTo>
                  <a:cubicBezTo>
                    <a:pt x="8085" y="4594"/>
                    <a:pt x="7515" y="4510"/>
                    <a:pt x="6923" y="4510"/>
                  </a:cubicBezTo>
                  <a:cubicBezTo>
                    <a:pt x="5954" y="4510"/>
                    <a:pt x="4925" y="4735"/>
                    <a:pt x="4479" y="5366"/>
                  </a:cubicBezTo>
                  <a:cubicBezTo>
                    <a:pt x="3958" y="6086"/>
                    <a:pt x="4268" y="7053"/>
                    <a:pt x="5000" y="7475"/>
                  </a:cubicBezTo>
                  <a:cubicBezTo>
                    <a:pt x="5316" y="7654"/>
                    <a:pt x="5681" y="7725"/>
                    <a:pt x="6053" y="7725"/>
                  </a:cubicBezTo>
                  <a:cubicBezTo>
                    <a:pt x="6586" y="7725"/>
                    <a:pt x="7135" y="7578"/>
                    <a:pt x="7580" y="7388"/>
                  </a:cubicBezTo>
                  <a:cubicBezTo>
                    <a:pt x="8374" y="7053"/>
                    <a:pt x="9614" y="5738"/>
                    <a:pt x="9875" y="5454"/>
                  </a:cubicBezTo>
                  <a:cubicBezTo>
                    <a:pt x="10333" y="5801"/>
                    <a:pt x="10793" y="6173"/>
                    <a:pt x="11251" y="6595"/>
                  </a:cubicBezTo>
                  <a:cubicBezTo>
                    <a:pt x="12045" y="7301"/>
                    <a:pt x="12852" y="8108"/>
                    <a:pt x="13558" y="9026"/>
                  </a:cubicBezTo>
                  <a:cubicBezTo>
                    <a:pt x="13608" y="9075"/>
                    <a:pt x="13633" y="9137"/>
                    <a:pt x="13682" y="9187"/>
                  </a:cubicBezTo>
                  <a:cubicBezTo>
                    <a:pt x="13497" y="9062"/>
                    <a:pt x="12430" y="8430"/>
                    <a:pt x="12356" y="8393"/>
                  </a:cubicBezTo>
                  <a:cubicBezTo>
                    <a:pt x="11829" y="8161"/>
                    <a:pt x="10980" y="7974"/>
                    <a:pt x="10169" y="7974"/>
                  </a:cubicBezTo>
                  <a:cubicBezTo>
                    <a:pt x="9415" y="7974"/>
                    <a:pt x="8694" y="8137"/>
                    <a:pt x="8299" y="8579"/>
                  </a:cubicBezTo>
                  <a:cubicBezTo>
                    <a:pt x="7704" y="9249"/>
                    <a:pt x="7902" y="10241"/>
                    <a:pt x="8585" y="10749"/>
                  </a:cubicBezTo>
                  <a:cubicBezTo>
                    <a:pt x="8965" y="11023"/>
                    <a:pt x="9453" y="11128"/>
                    <a:pt x="9946" y="11128"/>
                  </a:cubicBezTo>
                  <a:cubicBezTo>
                    <a:pt x="10370" y="11128"/>
                    <a:pt x="10798" y="11051"/>
                    <a:pt x="11165" y="10936"/>
                  </a:cubicBezTo>
                  <a:cubicBezTo>
                    <a:pt x="12070" y="10663"/>
                    <a:pt x="13646" y="9274"/>
                    <a:pt x="13707" y="9224"/>
                  </a:cubicBezTo>
                  <a:cubicBezTo>
                    <a:pt x="14365" y="10092"/>
                    <a:pt x="14972" y="11035"/>
                    <a:pt x="15531" y="12027"/>
                  </a:cubicBezTo>
                  <a:cubicBezTo>
                    <a:pt x="15940" y="12747"/>
                    <a:pt x="16325" y="13491"/>
                    <a:pt x="16709" y="14247"/>
                  </a:cubicBezTo>
                  <a:cubicBezTo>
                    <a:pt x="16461" y="14086"/>
                    <a:pt x="15468" y="13491"/>
                    <a:pt x="15394" y="13466"/>
                  </a:cubicBezTo>
                  <a:cubicBezTo>
                    <a:pt x="14876" y="13229"/>
                    <a:pt x="14035" y="13042"/>
                    <a:pt x="13227" y="13042"/>
                  </a:cubicBezTo>
                  <a:cubicBezTo>
                    <a:pt x="12469" y="13042"/>
                    <a:pt x="11741" y="13207"/>
                    <a:pt x="11339" y="13652"/>
                  </a:cubicBezTo>
                  <a:cubicBezTo>
                    <a:pt x="10743" y="14322"/>
                    <a:pt x="10942" y="15314"/>
                    <a:pt x="11636" y="15823"/>
                  </a:cubicBezTo>
                  <a:cubicBezTo>
                    <a:pt x="12014" y="16094"/>
                    <a:pt x="12497" y="16196"/>
                    <a:pt x="12985" y="16196"/>
                  </a:cubicBezTo>
                  <a:cubicBezTo>
                    <a:pt x="13411" y="16196"/>
                    <a:pt x="13839" y="16119"/>
                    <a:pt x="14203" y="16009"/>
                  </a:cubicBezTo>
                  <a:cubicBezTo>
                    <a:pt x="15096" y="15736"/>
                    <a:pt x="16610" y="14421"/>
                    <a:pt x="16734" y="14310"/>
                  </a:cubicBezTo>
                  <a:cubicBezTo>
                    <a:pt x="16907" y="14644"/>
                    <a:pt x="17081" y="14980"/>
                    <a:pt x="17255" y="15327"/>
                  </a:cubicBezTo>
                  <a:cubicBezTo>
                    <a:pt x="17813" y="16443"/>
                    <a:pt x="18359" y="17571"/>
                    <a:pt x="18941" y="18663"/>
                  </a:cubicBezTo>
                  <a:cubicBezTo>
                    <a:pt x="19140" y="19048"/>
                    <a:pt x="19351" y="19420"/>
                    <a:pt x="19562" y="19779"/>
                  </a:cubicBezTo>
                  <a:cubicBezTo>
                    <a:pt x="19190" y="19556"/>
                    <a:pt x="18495" y="19147"/>
                    <a:pt x="18433" y="19122"/>
                  </a:cubicBezTo>
                  <a:cubicBezTo>
                    <a:pt x="17915" y="18885"/>
                    <a:pt x="17074" y="18698"/>
                    <a:pt x="16266" y="18698"/>
                  </a:cubicBezTo>
                  <a:cubicBezTo>
                    <a:pt x="15508" y="18698"/>
                    <a:pt x="14780" y="18863"/>
                    <a:pt x="14377" y="19308"/>
                  </a:cubicBezTo>
                  <a:cubicBezTo>
                    <a:pt x="13782" y="19978"/>
                    <a:pt x="13980" y="20970"/>
                    <a:pt x="14675" y="21479"/>
                  </a:cubicBezTo>
                  <a:cubicBezTo>
                    <a:pt x="15052" y="21750"/>
                    <a:pt x="15536" y="21852"/>
                    <a:pt x="16024" y="21852"/>
                  </a:cubicBezTo>
                  <a:cubicBezTo>
                    <a:pt x="16450" y="21852"/>
                    <a:pt x="16878" y="21775"/>
                    <a:pt x="17243" y="21665"/>
                  </a:cubicBezTo>
                  <a:cubicBezTo>
                    <a:pt x="18048" y="21429"/>
                    <a:pt x="19338" y="20338"/>
                    <a:pt x="19699" y="20027"/>
                  </a:cubicBezTo>
                  <a:cubicBezTo>
                    <a:pt x="20058" y="20636"/>
                    <a:pt x="20418" y="21231"/>
                    <a:pt x="20802" y="21802"/>
                  </a:cubicBezTo>
                  <a:cubicBezTo>
                    <a:pt x="20976" y="22050"/>
                    <a:pt x="21137" y="22310"/>
                    <a:pt x="21323" y="22533"/>
                  </a:cubicBezTo>
                  <a:cubicBezTo>
                    <a:pt x="21497" y="22756"/>
                    <a:pt x="21670" y="22979"/>
                    <a:pt x="21832" y="23203"/>
                  </a:cubicBezTo>
                  <a:cubicBezTo>
                    <a:pt x="22204" y="23662"/>
                    <a:pt x="22551" y="24084"/>
                    <a:pt x="22911" y="24493"/>
                  </a:cubicBezTo>
                  <a:cubicBezTo>
                    <a:pt x="23084" y="24704"/>
                    <a:pt x="23258" y="24890"/>
                    <a:pt x="23432" y="25088"/>
                  </a:cubicBezTo>
                  <a:cubicBezTo>
                    <a:pt x="23097" y="24803"/>
                    <a:pt x="22538" y="24357"/>
                    <a:pt x="22489" y="24319"/>
                  </a:cubicBezTo>
                  <a:cubicBezTo>
                    <a:pt x="21875" y="23926"/>
                    <a:pt x="20729" y="23521"/>
                    <a:pt x="19743" y="23521"/>
                  </a:cubicBezTo>
                  <a:cubicBezTo>
                    <a:pt x="19237" y="23521"/>
                    <a:pt x="18774" y="23628"/>
                    <a:pt x="18445" y="23897"/>
                  </a:cubicBezTo>
                  <a:cubicBezTo>
                    <a:pt x="17764" y="24456"/>
                    <a:pt x="17800" y="25473"/>
                    <a:pt x="18409" y="26080"/>
                  </a:cubicBezTo>
                  <a:cubicBezTo>
                    <a:pt x="18883" y="26545"/>
                    <a:pt x="19624" y="26705"/>
                    <a:pt x="20313" y="26705"/>
                  </a:cubicBezTo>
                  <a:cubicBezTo>
                    <a:pt x="20526" y="26705"/>
                    <a:pt x="20733" y="26690"/>
                    <a:pt x="20926" y="26664"/>
                  </a:cubicBezTo>
                  <a:cubicBezTo>
                    <a:pt x="21832" y="26527"/>
                    <a:pt x="23469" y="25485"/>
                    <a:pt x="23668" y="25361"/>
                  </a:cubicBezTo>
                  <a:cubicBezTo>
                    <a:pt x="24101" y="25857"/>
                    <a:pt x="24536" y="26328"/>
                    <a:pt x="24945" y="26763"/>
                  </a:cubicBezTo>
                  <a:cubicBezTo>
                    <a:pt x="26223" y="28139"/>
                    <a:pt x="27351" y="29244"/>
                    <a:pt x="28145" y="30000"/>
                  </a:cubicBezTo>
                  <a:cubicBezTo>
                    <a:pt x="28952" y="30757"/>
                    <a:pt x="29423" y="31179"/>
                    <a:pt x="29423" y="31179"/>
                  </a:cubicBezTo>
                  <a:lnTo>
                    <a:pt x="29435" y="31179"/>
                  </a:lnTo>
                  <a:cubicBezTo>
                    <a:pt x="29518" y="31250"/>
                    <a:pt x="29619" y="31285"/>
                    <a:pt x="29719" y="31285"/>
                  </a:cubicBezTo>
                  <a:cubicBezTo>
                    <a:pt x="29843" y="31285"/>
                    <a:pt x="29966" y="31232"/>
                    <a:pt x="30055" y="31129"/>
                  </a:cubicBezTo>
                  <a:cubicBezTo>
                    <a:pt x="30204" y="30942"/>
                    <a:pt x="30179" y="30670"/>
                    <a:pt x="29994" y="30521"/>
                  </a:cubicBezTo>
                  <a:cubicBezTo>
                    <a:pt x="29994" y="30521"/>
                    <a:pt x="29522" y="30124"/>
                    <a:pt x="28715" y="29393"/>
                  </a:cubicBezTo>
                  <a:cubicBezTo>
                    <a:pt x="27910" y="28660"/>
                    <a:pt x="26781" y="27594"/>
                    <a:pt x="25466" y="26254"/>
                  </a:cubicBezTo>
                  <a:cubicBezTo>
                    <a:pt x="25094" y="25870"/>
                    <a:pt x="24697" y="25448"/>
                    <a:pt x="24300" y="25026"/>
                  </a:cubicBezTo>
                  <a:cubicBezTo>
                    <a:pt x="24473" y="24853"/>
                    <a:pt x="25788" y="23426"/>
                    <a:pt x="26086" y="22558"/>
                  </a:cubicBezTo>
                  <a:cubicBezTo>
                    <a:pt x="26347" y="21777"/>
                    <a:pt x="26471" y="20710"/>
                    <a:pt x="25975" y="19991"/>
                  </a:cubicBezTo>
                  <a:cubicBezTo>
                    <a:pt x="25677" y="19555"/>
                    <a:pt x="25191" y="19299"/>
                    <a:pt x="24703" y="19299"/>
                  </a:cubicBezTo>
                  <a:cubicBezTo>
                    <a:pt x="24398" y="19299"/>
                    <a:pt x="24091" y="19399"/>
                    <a:pt x="23828" y="19618"/>
                  </a:cubicBezTo>
                  <a:cubicBezTo>
                    <a:pt x="22874" y="20412"/>
                    <a:pt x="23084" y="22645"/>
                    <a:pt x="23494" y="23662"/>
                  </a:cubicBezTo>
                  <a:cubicBezTo>
                    <a:pt x="23519" y="23736"/>
                    <a:pt x="23928" y="24468"/>
                    <a:pt x="24139" y="24840"/>
                  </a:cubicBezTo>
                  <a:cubicBezTo>
                    <a:pt x="23903" y="24580"/>
                    <a:pt x="23655" y="24332"/>
                    <a:pt x="23407" y="24046"/>
                  </a:cubicBezTo>
                  <a:cubicBezTo>
                    <a:pt x="23059" y="23662"/>
                    <a:pt x="22687" y="23227"/>
                    <a:pt x="22340" y="22819"/>
                  </a:cubicBezTo>
                  <a:cubicBezTo>
                    <a:pt x="22154" y="22595"/>
                    <a:pt x="21981" y="22372"/>
                    <a:pt x="21794" y="22149"/>
                  </a:cubicBezTo>
                  <a:cubicBezTo>
                    <a:pt x="21609" y="21926"/>
                    <a:pt x="21460" y="21689"/>
                    <a:pt x="21286" y="21454"/>
                  </a:cubicBezTo>
                  <a:cubicBezTo>
                    <a:pt x="21050" y="21119"/>
                    <a:pt x="20815" y="20747"/>
                    <a:pt x="20579" y="20375"/>
                  </a:cubicBezTo>
                  <a:cubicBezTo>
                    <a:pt x="21000" y="20040"/>
                    <a:pt x="22216" y="19023"/>
                    <a:pt x="22588" y="18316"/>
                  </a:cubicBezTo>
                  <a:cubicBezTo>
                    <a:pt x="22973" y="17584"/>
                    <a:pt x="23246" y="16542"/>
                    <a:pt x="22874" y="15749"/>
                  </a:cubicBezTo>
                  <a:cubicBezTo>
                    <a:pt x="22613" y="15210"/>
                    <a:pt x="22079" y="14860"/>
                    <a:pt x="21518" y="14860"/>
                  </a:cubicBezTo>
                  <a:cubicBezTo>
                    <a:pt x="21278" y="14860"/>
                    <a:pt x="21033" y="14924"/>
                    <a:pt x="20802" y="15066"/>
                  </a:cubicBezTo>
                  <a:cubicBezTo>
                    <a:pt x="19748" y="15699"/>
                    <a:pt x="19611" y="17932"/>
                    <a:pt x="19859" y="19010"/>
                  </a:cubicBezTo>
                  <a:cubicBezTo>
                    <a:pt x="19872" y="19048"/>
                    <a:pt x="19947" y="19271"/>
                    <a:pt x="20046" y="19531"/>
                  </a:cubicBezTo>
                  <a:cubicBezTo>
                    <a:pt x="19823" y="19159"/>
                    <a:pt x="19599" y="18800"/>
                    <a:pt x="19388" y="18428"/>
                  </a:cubicBezTo>
                  <a:cubicBezTo>
                    <a:pt x="18793" y="17348"/>
                    <a:pt x="18222" y="16245"/>
                    <a:pt x="17640" y="15128"/>
                  </a:cubicBezTo>
                  <a:cubicBezTo>
                    <a:pt x="17527" y="14905"/>
                    <a:pt x="17403" y="14669"/>
                    <a:pt x="17279" y="14446"/>
                  </a:cubicBezTo>
                  <a:cubicBezTo>
                    <a:pt x="17627" y="14161"/>
                    <a:pt x="18966" y="13069"/>
                    <a:pt x="19351" y="12325"/>
                  </a:cubicBezTo>
                  <a:cubicBezTo>
                    <a:pt x="19735" y="11593"/>
                    <a:pt x="20021" y="10551"/>
                    <a:pt x="19636" y="9757"/>
                  </a:cubicBezTo>
                  <a:cubicBezTo>
                    <a:pt x="19385" y="9219"/>
                    <a:pt x="18848" y="8869"/>
                    <a:pt x="18284" y="8869"/>
                  </a:cubicBezTo>
                  <a:cubicBezTo>
                    <a:pt x="18043" y="8869"/>
                    <a:pt x="17796" y="8934"/>
                    <a:pt x="17565" y="9075"/>
                  </a:cubicBezTo>
                  <a:cubicBezTo>
                    <a:pt x="16510" y="9707"/>
                    <a:pt x="16374" y="11940"/>
                    <a:pt x="16634" y="13020"/>
                  </a:cubicBezTo>
                  <a:cubicBezTo>
                    <a:pt x="16634" y="13056"/>
                    <a:pt x="16734" y="13317"/>
                    <a:pt x="16833" y="13615"/>
                  </a:cubicBezTo>
                  <a:cubicBezTo>
                    <a:pt x="16510" y="13020"/>
                    <a:pt x="16188" y="12424"/>
                    <a:pt x="15841" y="11854"/>
                  </a:cubicBezTo>
                  <a:cubicBezTo>
                    <a:pt x="15233" y="10837"/>
                    <a:pt x="14588" y="9869"/>
                    <a:pt x="13881" y="8988"/>
                  </a:cubicBezTo>
                  <a:cubicBezTo>
                    <a:pt x="14005" y="8889"/>
                    <a:pt x="15605" y="7648"/>
                    <a:pt x="16027" y="6818"/>
                  </a:cubicBezTo>
                  <a:cubicBezTo>
                    <a:pt x="16411" y="6086"/>
                    <a:pt x="16697" y="5044"/>
                    <a:pt x="16312" y="4263"/>
                  </a:cubicBezTo>
                  <a:cubicBezTo>
                    <a:pt x="16060" y="3715"/>
                    <a:pt x="15521" y="3368"/>
                    <a:pt x="14957" y="3368"/>
                  </a:cubicBezTo>
                  <a:cubicBezTo>
                    <a:pt x="14716" y="3368"/>
                    <a:pt x="14471" y="3431"/>
                    <a:pt x="14241" y="3568"/>
                  </a:cubicBezTo>
                  <a:cubicBezTo>
                    <a:pt x="13186" y="4213"/>
                    <a:pt x="13050" y="6446"/>
                    <a:pt x="13310" y="7513"/>
                  </a:cubicBezTo>
                  <a:cubicBezTo>
                    <a:pt x="13323" y="7599"/>
                    <a:pt x="13670" y="8554"/>
                    <a:pt x="13806" y="8889"/>
                  </a:cubicBezTo>
                  <a:cubicBezTo>
                    <a:pt x="13794" y="8877"/>
                    <a:pt x="13782" y="8864"/>
                    <a:pt x="13782" y="8852"/>
                  </a:cubicBezTo>
                  <a:cubicBezTo>
                    <a:pt x="13037" y="7934"/>
                    <a:pt x="12207" y="7140"/>
                    <a:pt x="11388" y="6433"/>
                  </a:cubicBezTo>
                  <a:cubicBezTo>
                    <a:pt x="10570" y="5726"/>
                    <a:pt x="9738" y="5131"/>
                    <a:pt x="8957" y="4610"/>
                  </a:cubicBezTo>
                  <a:cubicBezTo>
                    <a:pt x="8188" y="4076"/>
                    <a:pt x="7444" y="3643"/>
                    <a:pt x="6786" y="3258"/>
                  </a:cubicBezTo>
                  <a:cubicBezTo>
                    <a:pt x="6427" y="3047"/>
                    <a:pt x="6091" y="2874"/>
                    <a:pt x="5782" y="2700"/>
                  </a:cubicBezTo>
                  <a:lnTo>
                    <a:pt x="5807" y="2700"/>
                  </a:lnTo>
                  <a:cubicBezTo>
                    <a:pt x="5831" y="2687"/>
                    <a:pt x="4889" y="1509"/>
                    <a:pt x="4826" y="1435"/>
                  </a:cubicBezTo>
                  <a:cubicBezTo>
                    <a:pt x="4198" y="806"/>
                    <a:pt x="2806" y="0"/>
                    <a:pt x="17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" name="Google Shape;484;p32"/>
          <p:cNvSpPr txBox="1">
            <a:spLocks noGrp="1"/>
          </p:cNvSpPr>
          <p:nvPr>
            <p:ph type="title"/>
          </p:nvPr>
        </p:nvSpPr>
        <p:spPr>
          <a:xfrm>
            <a:off x="2854942" y="2942306"/>
            <a:ext cx="38427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ctr">
              <a:buClr>
                <a:srgbClr val="434343"/>
              </a:buClr>
            </a:pPr>
            <a:r>
              <a:rPr lang="en-US" sz="4400" b="1" dirty="0">
                <a:solidFill>
                  <a:srgbClr val="434343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Part2.</a:t>
            </a:r>
            <a:br>
              <a:rPr lang="en-US" sz="4400" b="1" dirty="0">
                <a:solidFill>
                  <a:srgbClr val="434343"/>
                </a:solidFill>
                <a:latin typeface="等线" panose="02010600030101010101" pitchFamily="2" charset="-122"/>
                <a:ea typeface="等线" panose="02010600030101010101" pitchFamily="2" charset="-122"/>
              </a:rPr>
            </a:br>
            <a:r>
              <a:rPr lang="zh-CN" altLang="en-US" sz="4400" b="1" dirty="0">
                <a:solidFill>
                  <a:srgbClr val="434343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提分路线</a:t>
            </a:r>
            <a:endParaRPr sz="4400" b="1" dirty="0">
              <a:solidFill>
                <a:srgbClr val="434343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85" name="Google Shape;485;p32"/>
          <p:cNvSpPr txBox="1">
            <a:spLocks noGrp="1"/>
          </p:cNvSpPr>
          <p:nvPr>
            <p:ph type="subTitle" idx="1"/>
          </p:nvPr>
        </p:nvSpPr>
        <p:spPr>
          <a:xfrm>
            <a:off x="3500075" y="4089729"/>
            <a:ext cx="29076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And this is the subtitle that makes it comprehensible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487" name="Google Shape;487;p32"/>
          <p:cNvGrpSpPr/>
          <p:nvPr/>
        </p:nvGrpSpPr>
        <p:grpSpPr>
          <a:xfrm>
            <a:off x="6134643" y="3272722"/>
            <a:ext cx="1479755" cy="1642184"/>
            <a:chOff x="5863018" y="3309697"/>
            <a:chExt cx="1479755" cy="1642184"/>
          </a:xfrm>
        </p:grpSpPr>
        <p:sp>
          <p:nvSpPr>
            <p:cNvPr id="488" name="Google Shape;488;p32"/>
            <p:cNvSpPr/>
            <p:nvPr/>
          </p:nvSpPr>
          <p:spPr>
            <a:xfrm rot="171602">
              <a:off x="6289847" y="3325356"/>
              <a:ext cx="665411" cy="1511980"/>
            </a:xfrm>
            <a:custGeom>
              <a:avLst/>
              <a:gdLst/>
              <a:ahLst/>
              <a:cxnLst/>
              <a:rect l="l" t="t" r="r" b="b"/>
              <a:pathLst>
                <a:path w="15754" h="35797" extrusionOk="0">
                  <a:moveTo>
                    <a:pt x="7802" y="0"/>
                  </a:moveTo>
                  <a:cubicBezTo>
                    <a:pt x="7802" y="0"/>
                    <a:pt x="1" y="8050"/>
                    <a:pt x="50" y="17936"/>
                  </a:cubicBezTo>
                  <a:cubicBezTo>
                    <a:pt x="87" y="27822"/>
                    <a:pt x="7951" y="35797"/>
                    <a:pt x="7951" y="35797"/>
                  </a:cubicBezTo>
                  <a:cubicBezTo>
                    <a:pt x="7951" y="35797"/>
                    <a:pt x="15753" y="27747"/>
                    <a:pt x="15704" y="17874"/>
                  </a:cubicBezTo>
                  <a:cubicBezTo>
                    <a:pt x="15666" y="7988"/>
                    <a:pt x="7802" y="0"/>
                    <a:pt x="7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 rot="171602">
              <a:off x="5878938" y="4251772"/>
              <a:ext cx="608813" cy="653331"/>
            </a:xfrm>
            <a:custGeom>
              <a:avLst/>
              <a:gdLst/>
              <a:ahLst/>
              <a:cxnLst/>
              <a:rect l="l" t="t" r="r" b="b"/>
              <a:pathLst>
                <a:path w="14414" h="15468" extrusionOk="0">
                  <a:moveTo>
                    <a:pt x="285" y="1"/>
                  </a:moveTo>
                  <a:cubicBezTo>
                    <a:pt x="285" y="1"/>
                    <a:pt x="1" y="6487"/>
                    <a:pt x="3821" y="10767"/>
                  </a:cubicBezTo>
                  <a:cubicBezTo>
                    <a:pt x="7641" y="15034"/>
                    <a:pt x="14116" y="15468"/>
                    <a:pt x="14116" y="15468"/>
                  </a:cubicBezTo>
                  <a:cubicBezTo>
                    <a:pt x="14116" y="15468"/>
                    <a:pt x="14414" y="8981"/>
                    <a:pt x="10580" y="4714"/>
                  </a:cubicBezTo>
                  <a:cubicBezTo>
                    <a:pt x="6760" y="434"/>
                    <a:pt x="286" y="1"/>
                    <a:pt x="28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 rot="171602">
              <a:off x="6713134" y="4300853"/>
              <a:ext cx="611981" cy="631875"/>
            </a:xfrm>
            <a:custGeom>
              <a:avLst/>
              <a:gdLst/>
              <a:ahLst/>
              <a:cxnLst/>
              <a:rect l="l" t="t" r="r" b="b"/>
              <a:pathLst>
                <a:path w="14489" h="14960" extrusionOk="0">
                  <a:moveTo>
                    <a:pt x="14439" y="0"/>
                  </a:moveTo>
                  <a:cubicBezTo>
                    <a:pt x="14438" y="0"/>
                    <a:pt x="7951" y="199"/>
                    <a:pt x="3970" y="4329"/>
                  </a:cubicBezTo>
                  <a:cubicBezTo>
                    <a:pt x="1" y="8460"/>
                    <a:pt x="51" y="14959"/>
                    <a:pt x="51" y="14959"/>
                  </a:cubicBezTo>
                  <a:cubicBezTo>
                    <a:pt x="51" y="14959"/>
                    <a:pt x="6537" y="14761"/>
                    <a:pt x="10519" y="10630"/>
                  </a:cubicBezTo>
                  <a:cubicBezTo>
                    <a:pt x="14488" y="6500"/>
                    <a:pt x="14439" y="0"/>
                    <a:pt x="1443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 rot="171602">
              <a:off x="6344840" y="3325368"/>
              <a:ext cx="555931" cy="1511980"/>
            </a:xfrm>
            <a:custGeom>
              <a:avLst/>
              <a:gdLst/>
              <a:ahLst/>
              <a:cxnLst/>
              <a:rect l="l" t="t" r="r" b="b"/>
              <a:pathLst>
                <a:path w="13162" h="35797" extrusionOk="0">
                  <a:moveTo>
                    <a:pt x="6351" y="0"/>
                  </a:moveTo>
                  <a:lnTo>
                    <a:pt x="6414" y="12417"/>
                  </a:lnTo>
                  <a:lnTo>
                    <a:pt x="6414" y="12417"/>
                  </a:lnTo>
                  <a:lnTo>
                    <a:pt x="2246" y="8807"/>
                  </a:lnTo>
                  <a:lnTo>
                    <a:pt x="2060" y="9030"/>
                  </a:lnTo>
                  <a:lnTo>
                    <a:pt x="6414" y="12789"/>
                  </a:lnTo>
                  <a:lnTo>
                    <a:pt x="6450" y="21731"/>
                  </a:lnTo>
                  <a:lnTo>
                    <a:pt x="199" y="16199"/>
                  </a:lnTo>
                  <a:lnTo>
                    <a:pt x="1" y="16411"/>
                  </a:lnTo>
                  <a:lnTo>
                    <a:pt x="6450" y="22116"/>
                  </a:lnTo>
                  <a:lnTo>
                    <a:pt x="6488" y="30265"/>
                  </a:lnTo>
                  <a:lnTo>
                    <a:pt x="1762" y="26557"/>
                  </a:lnTo>
                  <a:lnTo>
                    <a:pt x="1588" y="26780"/>
                  </a:lnTo>
                  <a:lnTo>
                    <a:pt x="6488" y="30625"/>
                  </a:lnTo>
                  <a:lnTo>
                    <a:pt x="6513" y="35797"/>
                  </a:lnTo>
                  <a:lnTo>
                    <a:pt x="6798" y="35797"/>
                  </a:lnTo>
                  <a:lnTo>
                    <a:pt x="6773" y="30513"/>
                  </a:lnTo>
                  <a:lnTo>
                    <a:pt x="6786" y="30501"/>
                  </a:lnTo>
                  <a:lnTo>
                    <a:pt x="6773" y="30488"/>
                  </a:lnTo>
                  <a:lnTo>
                    <a:pt x="6761" y="26730"/>
                  </a:lnTo>
                  <a:lnTo>
                    <a:pt x="6786" y="26755"/>
                  </a:lnTo>
                  <a:lnTo>
                    <a:pt x="13161" y="21012"/>
                  </a:lnTo>
                  <a:lnTo>
                    <a:pt x="12963" y="20801"/>
                  </a:lnTo>
                  <a:lnTo>
                    <a:pt x="6761" y="26383"/>
                  </a:lnTo>
                  <a:lnTo>
                    <a:pt x="6723" y="18693"/>
                  </a:lnTo>
                  <a:lnTo>
                    <a:pt x="6773" y="18718"/>
                  </a:lnTo>
                  <a:lnTo>
                    <a:pt x="12156" y="10841"/>
                  </a:lnTo>
                  <a:lnTo>
                    <a:pt x="11921" y="10680"/>
                  </a:lnTo>
                  <a:lnTo>
                    <a:pt x="6723" y="18283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 rot="171602">
              <a:off x="5886275" y="4248084"/>
              <a:ext cx="593607" cy="661188"/>
            </a:xfrm>
            <a:custGeom>
              <a:avLst/>
              <a:gdLst/>
              <a:ahLst/>
              <a:cxnLst/>
              <a:rect l="l" t="t" r="r" b="b"/>
              <a:pathLst>
                <a:path w="14054" h="15654" extrusionOk="0">
                  <a:moveTo>
                    <a:pt x="224" y="0"/>
                  </a:moveTo>
                  <a:lnTo>
                    <a:pt x="0" y="187"/>
                  </a:lnTo>
                  <a:lnTo>
                    <a:pt x="4714" y="5446"/>
                  </a:lnTo>
                  <a:lnTo>
                    <a:pt x="1649" y="5483"/>
                  </a:lnTo>
                  <a:lnTo>
                    <a:pt x="1662" y="5769"/>
                  </a:lnTo>
                  <a:lnTo>
                    <a:pt x="4962" y="5731"/>
                  </a:lnTo>
                  <a:lnTo>
                    <a:pt x="8311" y="9477"/>
                  </a:lnTo>
                  <a:lnTo>
                    <a:pt x="3609" y="9477"/>
                  </a:lnTo>
                  <a:lnTo>
                    <a:pt x="3609" y="9763"/>
                  </a:lnTo>
                  <a:lnTo>
                    <a:pt x="8571" y="9763"/>
                  </a:lnTo>
                  <a:lnTo>
                    <a:pt x="11622" y="13173"/>
                  </a:lnTo>
                  <a:lnTo>
                    <a:pt x="8261" y="13371"/>
                  </a:lnTo>
                  <a:lnTo>
                    <a:pt x="8286" y="13657"/>
                  </a:lnTo>
                  <a:lnTo>
                    <a:pt x="11858" y="13446"/>
                  </a:lnTo>
                  <a:lnTo>
                    <a:pt x="13843" y="15654"/>
                  </a:lnTo>
                  <a:lnTo>
                    <a:pt x="14053" y="15468"/>
                  </a:lnTo>
                  <a:lnTo>
                    <a:pt x="10580" y="11585"/>
                  </a:lnTo>
                  <a:lnTo>
                    <a:pt x="11139" y="6649"/>
                  </a:lnTo>
                  <a:lnTo>
                    <a:pt x="10853" y="6624"/>
                  </a:lnTo>
                  <a:lnTo>
                    <a:pt x="10332" y="11301"/>
                  </a:lnTo>
                  <a:lnTo>
                    <a:pt x="7467" y="8100"/>
                  </a:lnTo>
                  <a:lnTo>
                    <a:pt x="7492" y="8100"/>
                  </a:lnTo>
                  <a:lnTo>
                    <a:pt x="6797" y="2605"/>
                  </a:lnTo>
                  <a:lnTo>
                    <a:pt x="6512" y="2643"/>
                  </a:lnTo>
                  <a:lnTo>
                    <a:pt x="7157" y="775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 rot="171602">
              <a:off x="6710515" y="4296658"/>
              <a:ext cx="616669" cy="640238"/>
            </a:xfrm>
            <a:custGeom>
              <a:avLst/>
              <a:gdLst/>
              <a:ahLst/>
              <a:cxnLst/>
              <a:rect l="l" t="t" r="r" b="b"/>
              <a:pathLst>
                <a:path w="14600" h="15158" extrusionOk="0">
                  <a:moveTo>
                    <a:pt x="14402" y="0"/>
                  </a:moveTo>
                  <a:lnTo>
                    <a:pt x="9502" y="5086"/>
                  </a:lnTo>
                  <a:lnTo>
                    <a:pt x="9242" y="2046"/>
                  </a:lnTo>
                  <a:lnTo>
                    <a:pt x="8956" y="2071"/>
                  </a:lnTo>
                  <a:lnTo>
                    <a:pt x="9242" y="5358"/>
                  </a:lnTo>
                  <a:lnTo>
                    <a:pt x="5756" y="8980"/>
                  </a:lnTo>
                  <a:lnTo>
                    <a:pt x="5396" y="4292"/>
                  </a:lnTo>
                  <a:lnTo>
                    <a:pt x="5111" y="4304"/>
                  </a:lnTo>
                  <a:lnTo>
                    <a:pt x="5483" y="9253"/>
                  </a:lnTo>
                  <a:lnTo>
                    <a:pt x="2320" y="12553"/>
                  </a:lnTo>
                  <a:lnTo>
                    <a:pt x="1874" y="9228"/>
                  </a:lnTo>
                  <a:lnTo>
                    <a:pt x="1588" y="9265"/>
                  </a:lnTo>
                  <a:lnTo>
                    <a:pt x="2059" y="12813"/>
                  </a:lnTo>
                  <a:lnTo>
                    <a:pt x="0" y="14959"/>
                  </a:lnTo>
                  <a:lnTo>
                    <a:pt x="212" y="15157"/>
                  </a:lnTo>
                  <a:lnTo>
                    <a:pt x="3821" y="11399"/>
                  </a:lnTo>
                  <a:lnTo>
                    <a:pt x="8782" y="11597"/>
                  </a:lnTo>
                  <a:lnTo>
                    <a:pt x="8795" y="11299"/>
                  </a:lnTo>
                  <a:lnTo>
                    <a:pt x="4094" y="11126"/>
                  </a:lnTo>
                  <a:lnTo>
                    <a:pt x="7059" y="8038"/>
                  </a:lnTo>
                  <a:lnTo>
                    <a:pt x="7070" y="8050"/>
                  </a:lnTo>
                  <a:lnTo>
                    <a:pt x="12491" y="6958"/>
                  </a:lnTo>
                  <a:lnTo>
                    <a:pt x="12442" y="6673"/>
                  </a:lnTo>
                  <a:lnTo>
                    <a:pt x="7393" y="7702"/>
                  </a:lnTo>
                  <a:lnTo>
                    <a:pt x="7393" y="7702"/>
                  </a:lnTo>
                  <a:lnTo>
                    <a:pt x="14600" y="199"/>
                  </a:lnTo>
                  <a:lnTo>
                    <a:pt x="1440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320963" y="3563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C39F"/>
                </a:solidFill>
              </a:rPr>
              <a:t>Part2.</a:t>
            </a:r>
            <a:r>
              <a:rPr lang="zh-CN" altLang="en-US" b="1" dirty="0">
                <a:solidFill>
                  <a:srgbClr val="FFC39F"/>
                </a:solidFill>
              </a:rPr>
              <a:t>提分路线</a:t>
            </a:r>
            <a:endParaRPr b="1" dirty="0">
              <a:solidFill>
                <a:srgbClr val="FFC39F"/>
              </a:solidFill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039805" y="2298661"/>
            <a:ext cx="2265026" cy="2547075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0" y="2722418"/>
            <a:ext cx="3912369" cy="2421082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942877D1-4525-1FFE-F1BA-8F9FCA958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891" y="1307529"/>
            <a:ext cx="6601223" cy="35793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36"/>
          <p:cNvSpPr/>
          <p:nvPr/>
        </p:nvSpPr>
        <p:spPr>
          <a:xfrm rot="2385711">
            <a:off x="1039805" y="2298661"/>
            <a:ext cx="2265026" cy="2547075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0" y="2722418"/>
            <a:ext cx="3912369" cy="2421082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E9D16174-D535-815F-D0D5-A21A36F40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156" y="0"/>
            <a:ext cx="5086978" cy="5143500"/>
          </a:xfrm>
          <a:prstGeom prst="rect">
            <a:avLst/>
          </a:prstGeom>
        </p:spPr>
      </p:pic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17055D12-08F0-5B06-B02A-B941F66E6595}"/>
              </a:ext>
            </a:extLst>
          </p:cNvPr>
          <p:cNvSpPr txBox="1">
            <a:spLocks/>
          </p:cNvSpPr>
          <p:nvPr/>
        </p:nvSpPr>
        <p:spPr>
          <a:xfrm flipH="1">
            <a:off x="1398844" y="1249502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zh-CN" altLang="en-US" sz="3600" b="1" dirty="0"/>
              <a:t>提分日志</a:t>
            </a:r>
          </a:p>
        </p:txBody>
      </p:sp>
      <p:sp>
        <p:nvSpPr>
          <p:cNvPr id="8" name="Google Shape;775;p36">
            <a:extLst>
              <a:ext uri="{FF2B5EF4-FFF2-40B4-BE49-F238E27FC236}">
                <a16:creationId xmlns:a16="http://schemas.microsoft.com/office/drawing/2014/main" id="{96691E6F-E2FE-8C92-C5EE-740D6D504E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67557" y="129828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C39F"/>
                </a:solidFill>
              </a:rPr>
              <a:t>Part2.</a:t>
            </a:r>
            <a:r>
              <a:rPr lang="zh-CN" altLang="en-US" b="1" dirty="0">
                <a:solidFill>
                  <a:srgbClr val="FFC39F"/>
                </a:solidFill>
              </a:rPr>
              <a:t>提分路线</a:t>
            </a:r>
            <a:endParaRPr b="1" dirty="0">
              <a:solidFill>
                <a:srgbClr val="FFC3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028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704236" y="2114163"/>
            <a:ext cx="36267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000" b="1" dirty="0">
                <a:solidFill>
                  <a:srgbClr val="434343"/>
                </a:solidFill>
              </a:rPr>
              <a:t>Part3</a:t>
            </a:r>
            <a:r>
              <a:rPr lang="en-US" altLang="zh-CN" sz="4000" b="1" dirty="0"/>
              <a:t>.</a:t>
            </a:r>
            <a:r>
              <a:rPr lang="zh-CN" altLang="en-US" sz="4000" b="1" dirty="0"/>
              <a:t>网络结构</a:t>
            </a:r>
            <a:endParaRPr sz="4000" b="1" dirty="0">
              <a:solidFill>
                <a:srgbClr val="434343"/>
              </a:solidFill>
            </a:endParaRPr>
          </a:p>
        </p:txBody>
      </p:sp>
      <p:grpSp>
        <p:nvGrpSpPr>
          <p:cNvPr id="914" name="Google Shape;914;p37"/>
          <p:cNvGrpSpPr/>
          <p:nvPr/>
        </p:nvGrpSpPr>
        <p:grpSpPr>
          <a:xfrm>
            <a:off x="4112956" y="-189541"/>
            <a:ext cx="6008022" cy="5959082"/>
            <a:chOff x="4112956" y="-189541"/>
            <a:chExt cx="6008022" cy="5959082"/>
          </a:xfrm>
        </p:grpSpPr>
        <p:sp>
          <p:nvSpPr>
            <p:cNvPr id="915" name="Google Shape;915;p37"/>
            <p:cNvSpPr/>
            <p:nvPr/>
          </p:nvSpPr>
          <p:spPr>
            <a:xfrm rot="-2220259">
              <a:off x="4918498" y="715923"/>
              <a:ext cx="4396938" cy="4148153"/>
            </a:xfrm>
            <a:custGeom>
              <a:avLst/>
              <a:gdLst/>
              <a:ahLst/>
              <a:cxnLst/>
              <a:rect l="l" t="t" r="r" b="b"/>
              <a:pathLst>
                <a:path w="27076" h="25544" extrusionOk="0">
                  <a:moveTo>
                    <a:pt x="8431" y="435"/>
                  </a:moveTo>
                  <a:cubicBezTo>
                    <a:pt x="3664" y="435"/>
                    <a:pt x="491" y="3040"/>
                    <a:pt x="275" y="6741"/>
                  </a:cubicBezTo>
                  <a:cubicBezTo>
                    <a:pt x="0" y="11316"/>
                    <a:pt x="6005" y="11921"/>
                    <a:pt x="5587" y="18057"/>
                  </a:cubicBezTo>
                  <a:cubicBezTo>
                    <a:pt x="5241" y="22899"/>
                    <a:pt x="6633" y="25544"/>
                    <a:pt x="10534" y="25544"/>
                  </a:cubicBezTo>
                  <a:cubicBezTo>
                    <a:pt x="10726" y="25544"/>
                    <a:pt x="10925" y="25537"/>
                    <a:pt x="11129" y="25524"/>
                  </a:cubicBezTo>
                  <a:cubicBezTo>
                    <a:pt x="18783" y="25019"/>
                    <a:pt x="27075" y="17695"/>
                    <a:pt x="26987" y="10359"/>
                  </a:cubicBezTo>
                  <a:cubicBezTo>
                    <a:pt x="26844" y="0"/>
                    <a:pt x="19751" y="3024"/>
                    <a:pt x="12691" y="1056"/>
                  </a:cubicBezTo>
                  <a:cubicBezTo>
                    <a:pt x="11170" y="632"/>
                    <a:pt x="9740" y="435"/>
                    <a:pt x="8431" y="435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" name="Google Shape;916;p37"/>
            <p:cNvGrpSpPr/>
            <p:nvPr/>
          </p:nvGrpSpPr>
          <p:grpSpPr>
            <a:xfrm>
              <a:off x="4669371" y="858815"/>
              <a:ext cx="3930663" cy="3692672"/>
              <a:chOff x="1010850" y="238125"/>
              <a:chExt cx="5576200" cy="5238575"/>
            </a:xfrm>
          </p:grpSpPr>
          <p:sp>
            <p:nvSpPr>
              <p:cNvPr id="917" name="Google Shape;917;p37"/>
              <p:cNvSpPr/>
              <p:nvPr/>
            </p:nvSpPr>
            <p:spPr>
              <a:xfrm>
                <a:off x="5946225" y="238125"/>
                <a:ext cx="581975" cy="5161025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206441" extrusionOk="0">
                    <a:moveTo>
                      <a:pt x="11473" y="0"/>
                    </a:moveTo>
                    <a:cubicBezTo>
                      <a:pt x="11103" y="0"/>
                      <a:pt x="10756" y="796"/>
                      <a:pt x="10756" y="1972"/>
                    </a:cubicBezTo>
                    <a:lnTo>
                      <a:pt x="10756" y="27789"/>
                    </a:lnTo>
                    <a:cubicBezTo>
                      <a:pt x="10756" y="28959"/>
                      <a:pt x="10407" y="29755"/>
                      <a:pt x="10038" y="29755"/>
                    </a:cubicBezTo>
                    <a:cubicBezTo>
                      <a:pt x="9884" y="29755"/>
                      <a:pt x="9721" y="29610"/>
                      <a:pt x="9584" y="29288"/>
                    </a:cubicBezTo>
                    <a:lnTo>
                      <a:pt x="6236" y="21456"/>
                    </a:lnTo>
                    <a:cubicBezTo>
                      <a:pt x="6095" y="21130"/>
                      <a:pt x="5937" y="20985"/>
                      <a:pt x="5778" y="20985"/>
                    </a:cubicBezTo>
                    <a:cubicBezTo>
                      <a:pt x="5409" y="20985"/>
                      <a:pt x="5061" y="21782"/>
                      <a:pt x="5061" y="22952"/>
                    </a:cubicBezTo>
                    <a:lnTo>
                      <a:pt x="5061" y="49851"/>
                    </a:lnTo>
                    <a:lnTo>
                      <a:pt x="4744" y="49108"/>
                    </a:lnTo>
                    <a:cubicBezTo>
                      <a:pt x="4582" y="48734"/>
                      <a:pt x="4489" y="48184"/>
                      <a:pt x="4489" y="47607"/>
                    </a:cubicBezTo>
                    <a:lnTo>
                      <a:pt x="4489" y="37245"/>
                    </a:lnTo>
                    <a:cubicBezTo>
                      <a:pt x="4489" y="36664"/>
                      <a:pt x="4401" y="36118"/>
                      <a:pt x="4239" y="35744"/>
                    </a:cubicBezTo>
                    <a:lnTo>
                      <a:pt x="1176" y="28571"/>
                    </a:lnTo>
                    <a:cubicBezTo>
                      <a:pt x="1034" y="28246"/>
                      <a:pt x="872" y="28100"/>
                      <a:pt x="718" y="28100"/>
                    </a:cubicBezTo>
                    <a:cubicBezTo>
                      <a:pt x="348" y="28100"/>
                      <a:pt x="1" y="28897"/>
                      <a:pt x="1" y="30072"/>
                    </a:cubicBezTo>
                    <a:lnTo>
                      <a:pt x="1" y="58318"/>
                    </a:lnTo>
                    <a:cubicBezTo>
                      <a:pt x="1" y="58894"/>
                      <a:pt x="94" y="59444"/>
                      <a:pt x="252" y="59818"/>
                    </a:cubicBezTo>
                    <a:lnTo>
                      <a:pt x="1994" y="63888"/>
                    </a:lnTo>
                    <a:cubicBezTo>
                      <a:pt x="2153" y="64262"/>
                      <a:pt x="2245" y="64813"/>
                      <a:pt x="2245" y="65389"/>
                    </a:cubicBezTo>
                    <a:lnTo>
                      <a:pt x="2245" y="87496"/>
                    </a:lnTo>
                    <a:lnTo>
                      <a:pt x="2311" y="87646"/>
                    </a:lnTo>
                    <a:lnTo>
                      <a:pt x="2311" y="100279"/>
                    </a:lnTo>
                    <a:cubicBezTo>
                      <a:pt x="2311" y="100855"/>
                      <a:pt x="2403" y="101401"/>
                      <a:pt x="2562" y="101775"/>
                    </a:cubicBezTo>
                    <a:lnTo>
                      <a:pt x="3829" y="104741"/>
                    </a:lnTo>
                    <a:cubicBezTo>
                      <a:pt x="3991" y="105115"/>
                      <a:pt x="4080" y="105665"/>
                      <a:pt x="4080" y="106241"/>
                    </a:cubicBezTo>
                    <a:lnTo>
                      <a:pt x="4080" y="113445"/>
                    </a:lnTo>
                    <a:cubicBezTo>
                      <a:pt x="4080" y="114026"/>
                      <a:pt x="4172" y="114572"/>
                      <a:pt x="4335" y="114946"/>
                    </a:cubicBezTo>
                    <a:lnTo>
                      <a:pt x="7626" y="122645"/>
                    </a:lnTo>
                    <a:cubicBezTo>
                      <a:pt x="7785" y="123020"/>
                      <a:pt x="7878" y="123565"/>
                      <a:pt x="7878" y="124146"/>
                    </a:cubicBezTo>
                    <a:lnTo>
                      <a:pt x="7878" y="127117"/>
                    </a:lnTo>
                    <a:cubicBezTo>
                      <a:pt x="7878" y="128291"/>
                      <a:pt x="7529" y="129087"/>
                      <a:pt x="7160" y="129087"/>
                    </a:cubicBezTo>
                    <a:cubicBezTo>
                      <a:pt x="7007" y="129087"/>
                      <a:pt x="6843" y="128939"/>
                      <a:pt x="6707" y="128618"/>
                    </a:cubicBezTo>
                    <a:lnTo>
                      <a:pt x="6140" y="127292"/>
                    </a:lnTo>
                    <a:cubicBezTo>
                      <a:pt x="6003" y="126971"/>
                      <a:pt x="5840" y="126826"/>
                      <a:pt x="5681" y="126826"/>
                    </a:cubicBezTo>
                    <a:cubicBezTo>
                      <a:pt x="5317" y="126826"/>
                      <a:pt x="4968" y="127623"/>
                      <a:pt x="4968" y="128793"/>
                    </a:cubicBezTo>
                    <a:lnTo>
                      <a:pt x="4968" y="157039"/>
                    </a:lnTo>
                    <a:cubicBezTo>
                      <a:pt x="4968" y="157615"/>
                      <a:pt x="5061" y="158166"/>
                      <a:pt x="5220" y="158539"/>
                    </a:cubicBezTo>
                    <a:lnTo>
                      <a:pt x="8287" y="165712"/>
                    </a:lnTo>
                    <a:cubicBezTo>
                      <a:pt x="8423" y="166033"/>
                      <a:pt x="8585" y="166178"/>
                      <a:pt x="8740" y="166178"/>
                    </a:cubicBezTo>
                    <a:cubicBezTo>
                      <a:pt x="9109" y="166178"/>
                      <a:pt x="9457" y="165386"/>
                      <a:pt x="9457" y="164212"/>
                    </a:cubicBezTo>
                    <a:lnTo>
                      <a:pt x="9457" y="147420"/>
                    </a:lnTo>
                    <a:cubicBezTo>
                      <a:pt x="9457" y="146249"/>
                      <a:pt x="9805" y="145452"/>
                      <a:pt x="10175" y="145452"/>
                    </a:cubicBezTo>
                    <a:cubicBezTo>
                      <a:pt x="10328" y="145452"/>
                      <a:pt x="10492" y="145598"/>
                      <a:pt x="10632" y="145919"/>
                    </a:cubicBezTo>
                    <a:lnTo>
                      <a:pt x="10914" y="146588"/>
                    </a:lnTo>
                    <a:cubicBezTo>
                      <a:pt x="11077" y="146962"/>
                      <a:pt x="11169" y="147508"/>
                      <a:pt x="11169" y="148088"/>
                    </a:cubicBezTo>
                    <a:lnTo>
                      <a:pt x="11169" y="152595"/>
                    </a:lnTo>
                    <a:lnTo>
                      <a:pt x="10786" y="151705"/>
                    </a:lnTo>
                    <a:lnTo>
                      <a:pt x="10786" y="184194"/>
                    </a:lnTo>
                    <a:cubicBezTo>
                      <a:pt x="10786" y="184769"/>
                      <a:pt x="10878" y="185319"/>
                      <a:pt x="11037" y="185689"/>
                    </a:cubicBezTo>
                    <a:lnTo>
                      <a:pt x="13827" y="192210"/>
                    </a:lnTo>
                    <a:cubicBezTo>
                      <a:pt x="13985" y="192580"/>
                      <a:pt x="14077" y="193130"/>
                      <a:pt x="14077" y="193707"/>
                    </a:cubicBezTo>
                    <a:lnTo>
                      <a:pt x="14077" y="197302"/>
                    </a:lnTo>
                    <a:cubicBezTo>
                      <a:pt x="14077" y="197878"/>
                      <a:pt x="14170" y="198428"/>
                      <a:pt x="14328" y="198802"/>
                    </a:cubicBezTo>
                    <a:lnTo>
                      <a:pt x="17395" y="205975"/>
                    </a:lnTo>
                    <a:cubicBezTo>
                      <a:pt x="17531" y="206296"/>
                      <a:pt x="17694" y="206441"/>
                      <a:pt x="17848" y="206441"/>
                    </a:cubicBezTo>
                    <a:cubicBezTo>
                      <a:pt x="18218" y="206441"/>
                      <a:pt x="18565" y="205649"/>
                      <a:pt x="18565" y="204475"/>
                    </a:cubicBezTo>
                    <a:lnTo>
                      <a:pt x="18565" y="176229"/>
                    </a:lnTo>
                    <a:cubicBezTo>
                      <a:pt x="18565" y="175652"/>
                      <a:pt x="18473" y="175102"/>
                      <a:pt x="18315" y="174728"/>
                    </a:cubicBezTo>
                    <a:lnTo>
                      <a:pt x="15908" y="169100"/>
                    </a:lnTo>
                    <a:cubicBezTo>
                      <a:pt x="15750" y="168726"/>
                      <a:pt x="15657" y="168180"/>
                      <a:pt x="15657" y="167599"/>
                    </a:cubicBezTo>
                    <a:lnTo>
                      <a:pt x="15657" y="149285"/>
                    </a:lnTo>
                    <a:cubicBezTo>
                      <a:pt x="15657" y="148111"/>
                      <a:pt x="16004" y="147314"/>
                      <a:pt x="16374" y="147314"/>
                    </a:cubicBezTo>
                    <a:cubicBezTo>
                      <a:pt x="16528" y="147314"/>
                      <a:pt x="16691" y="147459"/>
                      <a:pt x="16828" y="147785"/>
                    </a:cubicBezTo>
                    <a:lnTo>
                      <a:pt x="17083" y="148379"/>
                    </a:lnTo>
                    <a:cubicBezTo>
                      <a:pt x="17241" y="148748"/>
                      <a:pt x="17334" y="149299"/>
                      <a:pt x="17334" y="149875"/>
                    </a:cubicBezTo>
                    <a:lnTo>
                      <a:pt x="17334" y="165659"/>
                    </a:lnTo>
                    <a:cubicBezTo>
                      <a:pt x="17334" y="166235"/>
                      <a:pt x="17426" y="166781"/>
                      <a:pt x="17584" y="167155"/>
                    </a:cubicBezTo>
                    <a:lnTo>
                      <a:pt x="20651" y="174328"/>
                    </a:lnTo>
                    <a:cubicBezTo>
                      <a:pt x="20788" y="174653"/>
                      <a:pt x="20951" y="174799"/>
                      <a:pt x="21109" y="174799"/>
                    </a:cubicBezTo>
                    <a:cubicBezTo>
                      <a:pt x="21475" y="174799"/>
                      <a:pt x="21822" y="174002"/>
                      <a:pt x="21822" y="172827"/>
                    </a:cubicBezTo>
                    <a:lnTo>
                      <a:pt x="21822" y="144581"/>
                    </a:lnTo>
                    <a:cubicBezTo>
                      <a:pt x="21822" y="144005"/>
                      <a:pt x="21729" y="143455"/>
                      <a:pt x="21571" y="143086"/>
                    </a:cubicBezTo>
                    <a:lnTo>
                      <a:pt x="18187" y="135160"/>
                    </a:lnTo>
                    <a:cubicBezTo>
                      <a:pt x="18025" y="134786"/>
                      <a:pt x="17932" y="134241"/>
                      <a:pt x="17932" y="133665"/>
                    </a:cubicBezTo>
                    <a:lnTo>
                      <a:pt x="17932" y="132767"/>
                    </a:lnTo>
                    <a:lnTo>
                      <a:pt x="18346" y="133730"/>
                    </a:lnTo>
                    <a:lnTo>
                      <a:pt x="18346" y="133458"/>
                    </a:lnTo>
                    <a:cubicBezTo>
                      <a:pt x="18346" y="132287"/>
                      <a:pt x="18693" y="131490"/>
                      <a:pt x="19063" y="131490"/>
                    </a:cubicBezTo>
                    <a:cubicBezTo>
                      <a:pt x="19217" y="131490"/>
                      <a:pt x="19380" y="131636"/>
                      <a:pt x="19516" y="131961"/>
                    </a:cubicBezTo>
                    <a:lnTo>
                      <a:pt x="22108" y="138017"/>
                    </a:lnTo>
                    <a:cubicBezTo>
                      <a:pt x="22245" y="138342"/>
                      <a:pt x="22407" y="138487"/>
                      <a:pt x="22566" y="138487"/>
                    </a:cubicBezTo>
                    <a:cubicBezTo>
                      <a:pt x="22931" y="138487"/>
                      <a:pt x="23279" y="137690"/>
                      <a:pt x="23279" y="136520"/>
                    </a:cubicBezTo>
                    <a:lnTo>
                      <a:pt x="23279" y="97441"/>
                    </a:lnTo>
                    <a:cubicBezTo>
                      <a:pt x="23279" y="96864"/>
                      <a:pt x="23186" y="96314"/>
                      <a:pt x="23027" y="95940"/>
                    </a:cubicBezTo>
                    <a:lnTo>
                      <a:pt x="19357" y="87351"/>
                    </a:lnTo>
                    <a:cubicBezTo>
                      <a:pt x="19195" y="86982"/>
                      <a:pt x="19103" y="86431"/>
                      <a:pt x="19103" y="85855"/>
                    </a:cubicBezTo>
                    <a:lnTo>
                      <a:pt x="19103" y="71598"/>
                    </a:lnTo>
                    <a:cubicBezTo>
                      <a:pt x="19103" y="70428"/>
                      <a:pt x="19455" y="69630"/>
                      <a:pt x="19820" y="69630"/>
                    </a:cubicBezTo>
                    <a:cubicBezTo>
                      <a:pt x="19978" y="69630"/>
                      <a:pt x="20137" y="69776"/>
                      <a:pt x="20277" y="70101"/>
                    </a:cubicBezTo>
                    <a:lnTo>
                      <a:pt x="21443" y="72825"/>
                    </a:lnTo>
                    <a:cubicBezTo>
                      <a:pt x="21580" y="73151"/>
                      <a:pt x="21743" y="73296"/>
                      <a:pt x="21901" y="73296"/>
                    </a:cubicBezTo>
                    <a:cubicBezTo>
                      <a:pt x="22267" y="73296"/>
                      <a:pt x="22614" y="72500"/>
                      <a:pt x="22614" y="71325"/>
                    </a:cubicBezTo>
                    <a:lnTo>
                      <a:pt x="22614" y="43080"/>
                    </a:lnTo>
                    <a:cubicBezTo>
                      <a:pt x="22614" y="42503"/>
                      <a:pt x="22521" y="41953"/>
                      <a:pt x="22363" y="41583"/>
                    </a:cubicBezTo>
                    <a:lnTo>
                      <a:pt x="19296" y="34410"/>
                    </a:lnTo>
                    <a:cubicBezTo>
                      <a:pt x="19160" y="34085"/>
                      <a:pt x="18997" y="33940"/>
                      <a:pt x="18839" y="33940"/>
                    </a:cubicBezTo>
                    <a:cubicBezTo>
                      <a:pt x="18473" y="33940"/>
                      <a:pt x="18126" y="34736"/>
                      <a:pt x="18126" y="35907"/>
                    </a:cubicBezTo>
                    <a:lnTo>
                      <a:pt x="18126" y="43224"/>
                    </a:lnTo>
                    <a:cubicBezTo>
                      <a:pt x="18126" y="44395"/>
                      <a:pt x="17779" y="45192"/>
                      <a:pt x="17409" y="45192"/>
                    </a:cubicBezTo>
                    <a:cubicBezTo>
                      <a:pt x="17251" y="45192"/>
                      <a:pt x="17092" y="45046"/>
                      <a:pt x="16951" y="44721"/>
                    </a:cubicBezTo>
                    <a:cubicBezTo>
                      <a:pt x="16792" y="44347"/>
                      <a:pt x="16700" y="43801"/>
                      <a:pt x="16700" y="43224"/>
                    </a:cubicBezTo>
                    <a:lnTo>
                      <a:pt x="16700" y="12549"/>
                    </a:lnTo>
                    <a:cubicBezTo>
                      <a:pt x="16700" y="11969"/>
                      <a:pt x="16607" y="11424"/>
                      <a:pt x="16449" y="11050"/>
                    </a:cubicBezTo>
                    <a:lnTo>
                      <a:pt x="11926" y="471"/>
                    </a:lnTo>
                    <a:cubicBezTo>
                      <a:pt x="11790" y="146"/>
                      <a:pt x="11627" y="0"/>
                      <a:pt x="1147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992775" y="315600"/>
                <a:ext cx="581950" cy="5161100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6444" extrusionOk="0">
                    <a:moveTo>
                      <a:pt x="11470" y="0"/>
                    </a:moveTo>
                    <a:cubicBezTo>
                      <a:pt x="11103" y="0"/>
                      <a:pt x="10754" y="798"/>
                      <a:pt x="10754" y="1970"/>
                    </a:cubicBezTo>
                    <a:lnTo>
                      <a:pt x="10754" y="27787"/>
                    </a:lnTo>
                    <a:cubicBezTo>
                      <a:pt x="10754" y="28961"/>
                      <a:pt x="10405" y="29758"/>
                      <a:pt x="10037" y="29758"/>
                    </a:cubicBezTo>
                    <a:cubicBezTo>
                      <a:pt x="9879" y="29758"/>
                      <a:pt x="9718" y="29612"/>
                      <a:pt x="9580" y="29288"/>
                    </a:cubicBezTo>
                    <a:lnTo>
                      <a:pt x="6231" y="21455"/>
                    </a:lnTo>
                    <a:cubicBezTo>
                      <a:pt x="6093" y="21130"/>
                      <a:pt x="5932" y="20984"/>
                      <a:pt x="5775" y="20984"/>
                    </a:cubicBezTo>
                    <a:cubicBezTo>
                      <a:pt x="5408" y="20984"/>
                      <a:pt x="5060" y="21780"/>
                      <a:pt x="5060" y="22951"/>
                    </a:cubicBezTo>
                    <a:lnTo>
                      <a:pt x="5060" y="49855"/>
                    </a:lnTo>
                    <a:lnTo>
                      <a:pt x="4739" y="49106"/>
                    </a:lnTo>
                    <a:cubicBezTo>
                      <a:pt x="4581" y="48732"/>
                      <a:pt x="4489" y="48187"/>
                      <a:pt x="4489" y="47611"/>
                    </a:cubicBezTo>
                    <a:lnTo>
                      <a:pt x="4489" y="37243"/>
                    </a:lnTo>
                    <a:cubicBezTo>
                      <a:pt x="4489" y="36667"/>
                      <a:pt x="4396" y="36116"/>
                      <a:pt x="4237" y="35742"/>
                    </a:cubicBezTo>
                    <a:lnTo>
                      <a:pt x="1171" y="28575"/>
                    </a:lnTo>
                    <a:cubicBezTo>
                      <a:pt x="1032" y="28250"/>
                      <a:pt x="872" y="28105"/>
                      <a:pt x="715" y="28105"/>
                    </a:cubicBezTo>
                    <a:cubicBezTo>
                      <a:pt x="348" y="28105"/>
                      <a:pt x="0" y="28900"/>
                      <a:pt x="0" y="30070"/>
                    </a:cubicBezTo>
                    <a:lnTo>
                      <a:pt x="0" y="58316"/>
                    </a:lnTo>
                    <a:cubicBezTo>
                      <a:pt x="0" y="58897"/>
                      <a:pt x="92" y="59443"/>
                      <a:pt x="251" y="59817"/>
                    </a:cubicBezTo>
                    <a:lnTo>
                      <a:pt x="1993" y="63891"/>
                    </a:lnTo>
                    <a:cubicBezTo>
                      <a:pt x="2152" y="64266"/>
                      <a:pt x="2245" y="64811"/>
                      <a:pt x="2245" y="65388"/>
                    </a:cubicBezTo>
                    <a:lnTo>
                      <a:pt x="2245" y="87494"/>
                    </a:lnTo>
                    <a:lnTo>
                      <a:pt x="2310" y="87649"/>
                    </a:lnTo>
                    <a:lnTo>
                      <a:pt x="2310" y="100278"/>
                    </a:lnTo>
                    <a:cubicBezTo>
                      <a:pt x="2310" y="100854"/>
                      <a:pt x="2399" y="101404"/>
                      <a:pt x="2561" y="101774"/>
                    </a:cubicBezTo>
                    <a:lnTo>
                      <a:pt x="3829" y="104744"/>
                    </a:lnTo>
                    <a:cubicBezTo>
                      <a:pt x="3987" y="105114"/>
                      <a:pt x="4079" y="105664"/>
                      <a:pt x="4079" y="106240"/>
                    </a:cubicBezTo>
                    <a:lnTo>
                      <a:pt x="4079" y="113448"/>
                    </a:lnTo>
                    <a:cubicBezTo>
                      <a:pt x="4079" y="114024"/>
                      <a:pt x="4172" y="114574"/>
                      <a:pt x="4330" y="114944"/>
                    </a:cubicBezTo>
                    <a:lnTo>
                      <a:pt x="7621" y="122645"/>
                    </a:lnTo>
                    <a:cubicBezTo>
                      <a:pt x="7785" y="123019"/>
                      <a:pt x="7877" y="123569"/>
                      <a:pt x="7877" y="124146"/>
                    </a:cubicBezTo>
                    <a:lnTo>
                      <a:pt x="7877" y="127120"/>
                    </a:lnTo>
                    <a:cubicBezTo>
                      <a:pt x="7877" y="128291"/>
                      <a:pt x="7527" y="129086"/>
                      <a:pt x="7159" y="129086"/>
                    </a:cubicBezTo>
                    <a:cubicBezTo>
                      <a:pt x="7002" y="129086"/>
                      <a:pt x="6841" y="128941"/>
                      <a:pt x="6702" y="128616"/>
                    </a:cubicBezTo>
                    <a:lnTo>
                      <a:pt x="6138" y="127296"/>
                    </a:lnTo>
                    <a:cubicBezTo>
                      <a:pt x="6000" y="126971"/>
                      <a:pt x="5839" y="126826"/>
                      <a:pt x="5682" y="126826"/>
                    </a:cubicBezTo>
                    <a:cubicBezTo>
                      <a:pt x="5314" y="126826"/>
                      <a:pt x="4964" y="127621"/>
                      <a:pt x="4964" y="128792"/>
                    </a:cubicBezTo>
                    <a:lnTo>
                      <a:pt x="4964" y="157042"/>
                    </a:lnTo>
                    <a:cubicBezTo>
                      <a:pt x="4964" y="157618"/>
                      <a:pt x="5056" y="158164"/>
                      <a:pt x="5219" y="158538"/>
                    </a:cubicBezTo>
                    <a:lnTo>
                      <a:pt x="8281" y="165711"/>
                    </a:lnTo>
                    <a:cubicBezTo>
                      <a:pt x="8420" y="166035"/>
                      <a:pt x="8581" y="166181"/>
                      <a:pt x="8738" y="166181"/>
                    </a:cubicBezTo>
                    <a:cubicBezTo>
                      <a:pt x="9107" y="166181"/>
                      <a:pt x="9457" y="165385"/>
                      <a:pt x="9457" y="164210"/>
                    </a:cubicBezTo>
                    <a:lnTo>
                      <a:pt x="9457" y="147418"/>
                    </a:lnTo>
                    <a:cubicBezTo>
                      <a:pt x="9457" y="146248"/>
                      <a:pt x="9804" y="145452"/>
                      <a:pt x="10171" y="145452"/>
                    </a:cubicBezTo>
                    <a:cubicBezTo>
                      <a:pt x="10328" y="145452"/>
                      <a:pt x="10488" y="145598"/>
                      <a:pt x="10627" y="145922"/>
                    </a:cubicBezTo>
                    <a:lnTo>
                      <a:pt x="10913" y="146587"/>
                    </a:lnTo>
                    <a:cubicBezTo>
                      <a:pt x="11071" y="146961"/>
                      <a:pt x="11164" y="147511"/>
                      <a:pt x="11164" y="148087"/>
                    </a:cubicBezTo>
                    <a:lnTo>
                      <a:pt x="11164" y="152593"/>
                    </a:lnTo>
                    <a:lnTo>
                      <a:pt x="10785" y="151704"/>
                    </a:lnTo>
                    <a:lnTo>
                      <a:pt x="10785" y="184192"/>
                    </a:lnTo>
                    <a:cubicBezTo>
                      <a:pt x="10785" y="184769"/>
                      <a:pt x="10878" y="185319"/>
                      <a:pt x="11036" y="185693"/>
                    </a:cubicBezTo>
                    <a:lnTo>
                      <a:pt x="13821" y="192210"/>
                    </a:lnTo>
                    <a:cubicBezTo>
                      <a:pt x="13980" y="192584"/>
                      <a:pt x="14073" y="193129"/>
                      <a:pt x="14073" y="193709"/>
                    </a:cubicBezTo>
                    <a:lnTo>
                      <a:pt x="14073" y="197305"/>
                    </a:lnTo>
                    <a:cubicBezTo>
                      <a:pt x="14073" y="197881"/>
                      <a:pt x="14165" y="198427"/>
                      <a:pt x="14327" y="198801"/>
                    </a:cubicBezTo>
                    <a:lnTo>
                      <a:pt x="17390" y="205974"/>
                    </a:lnTo>
                    <a:cubicBezTo>
                      <a:pt x="17528" y="206298"/>
                      <a:pt x="17690" y="206444"/>
                      <a:pt x="17847" y="206444"/>
                    </a:cubicBezTo>
                    <a:cubicBezTo>
                      <a:pt x="18216" y="206444"/>
                      <a:pt x="18565" y="205649"/>
                      <a:pt x="18565" y="204477"/>
                    </a:cubicBezTo>
                    <a:lnTo>
                      <a:pt x="18565" y="176227"/>
                    </a:lnTo>
                    <a:cubicBezTo>
                      <a:pt x="18565" y="175651"/>
                      <a:pt x="18472" y="175106"/>
                      <a:pt x="18314" y="174732"/>
                    </a:cubicBezTo>
                    <a:lnTo>
                      <a:pt x="15907" y="169099"/>
                    </a:lnTo>
                    <a:cubicBezTo>
                      <a:pt x="15744" y="168725"/>
                      <a:pt x="15653" y="168179"/>
                      <a:pt x="15653" y="167603"/>
                    </a:cubicBezTo>
                    <a:lnTo>
                      <a:pt x="15653" y="149284"/>
                    </a:lnTo>
                    <a:cubicBezTo>
                      <a:pt x="15653" y="148112"/>
                      <a:pt x="16003" y="147314"/>
                      <a:pt x="16371" y="147314"/>
                    </a:cubicBezTo>
                    <a:cubicBezTo>
                      <a:pt x="16528" y="147314"/>
                      <a:pt x="16689" y="147460"/>
                      <a:pt x="16827" y="147784"/>
                    </a:cubicBezTo>
                    <a:lnTo>
                      <a:pt x="17078" y="148377"/>
                    </a:lnTo>
                    <a:cubicBezTo>
                      <a:pt x="17241" y="148752"/>
                      <a:pt x="17333" y="149297"/>
                      <a:pt x="17333" y="149874"/>
                    </a:cubicBezTo>
                    <a:lnTo>
                      <a:pt x="17333" y="165658"/>
                    </a:lnTo>
                    <a:cubicBezTo>
                      <a:pt x="17333" y="166235"/>
                      <a:pt x="17426" y="166785"/>
                      <a:pt x="17584" y="167154"/>
                    </a:cubicBezTo>
                    <a:lnTo>
                      <a:pt x="20651" y="174326"/>
                    </a:lnTo>
                    <a:cubicBezTo>
                      <a:pt x="20789" y="174651"/>
                      <a:pt x="20950" y="174797"/>
                      <a:pt x="21107" y="174797"/>
                    </a:cubicBezTo>
                    <a:cubicBezTo>
                      <a:pt x="21474" y="174797"/>
                      <a:pt x="21821" y="174001"/>
                      <a:pt x="21821" y="172831"/>
                    </a:cubicBezTo>
                    <a:lnTo>
                      <a:pt x="21821" y="144581"/>
                    </a:lnTo>
                    <a:cubicBezTo>
                      <a:pt x="21821" y="144004"/>
                      <a:pt x="21729" y="143458"/>
                      <a:pt x="21571" y="143084"/>
                    </a:cubicBezTo>
                    <a:lnTo>
                      <a:pt x="18182" y="135164"/>
                    </a:lnTo>
                    <a:cubicBezTo>
                      <a:pt x="18023" y="134790"/>
                      <a:pt x="17932" y="134240"/>
                      <a:pt x="17932" y="133663"/>
                    </a:cubicBezTo>
                    <a:lnTo>
                      <a:pt x="17932" y="132770"/>
                    </a:lnTo>
                    <a:lnTo>
                      <a:pt x="18346" y="133734"/>
                    </a:lnTo>
                    <a:lnTo>
                      <a:pt x="18346" y="133460"/>
                    </a:lnTo>
                    <a:cubicBezTo>
                      <a:pt x="18346" y="132287"/>
                      <a:pt x="18693" y="131490"/>
                      <a:pt x="19059" y="131490"/>
                    </a:cubicBezTo>
                    <a:cubicBezTo>
                      <a:pt x="19216" y="131490"/>
                      <a:pt x="19377" y="131636"/>
                      <a:pt x="19516" y="131961"/>
                    </a:cubicBezTo>
                    <a:lnTo>
                      <a:pt x="22103" y="138019"/>
                    </a:lnTo>
                    <a:cubicBezTo>
                      <a:pt x="22243" y="138343"/>
                      <a:pt x="22404" y="138489"/>
                      <a:pt x="22561" y="138489"/>
                    </a:cubicBezTo>
                    <a:cubicBezTo>
                      <a:pt x="22930" y="138489"/>
                      <a:pt x="23277" y="137691"/>
                      <a:pt x="23277" y="136519"/>
                    </a:cubicBezTo>
                    <a:lnTo>
                      <a:pt x="23277" y="97440"/>
                    </a:lnTo>
                    <a:cubicBezTo>
                      <a:pt x="23277" y="96863"/>
                      <a:pt x="23186" y="96313"/>
                      <a:pt x="23027" y="95943"/>
                    </a:cubicBezTo>
                    <a:lnTo>
                      <a:pt x="19353" y="87354"/>
                    </a:lnTo>
                    <a:cubicBezTo>
                      <a:pt x="19195" y="86980"/>
                      <a:pt x="19102" y="86430"/>
                      <a:pt x="19102" y="85853"/>
                    </a:cubicBezTo>
                    <a:lnTo>
                      <a:pt x="19102" y="71596"/>
                    </a:lnTo>
                    <a:cubicBezTo>
                      <a:pt x="19102" y="70426"/>
                      <a:pt x="19449" y="69631"/>
                      <a:pt x="19818" y="69631"/>
                    </a:cubicBezTo>
                    <a:cubicBezTo>
                      <a:pt x="19975" y="69631"/>
                      <a:pt x="20137" y="69776"/>
                      <a:pt x="20277" y="70101"/>
                    </a:cubicBezTo>
                    <a:lnTo>
                      <a:pt x="21439" y="72825"/>
                    </a:lnTo>
                    <a:cubicBezTo>
                      <a:pt x="21577" y="73149"/>
                      <a:pt x="21738" y="73295"/>
                      <a:pt x="21895" y="73295"/>
                    </a:cubicBezTo>
                    <a:cubicBezTo>
                      <a:pt x="22263" y="73295"/>
                      <a:pt x="22613" y="72499"/>
                      <a:pt x="22613" y="71328"/>
                    </a:cubicBezTo>
                    <a:lnTo>
                      <a:pt x="22613" y="43082"/>
                    </a:lnTo>
                    <a:cubicBezTo>
                      <a:pt x="22613" y="42501"/>
                      <a:pt x="22521" y="41956"/>
                      <a:pt x="22363" y="41582"/>
                    </a:cubicBezTo>
                    <a:lnTo>
                      <a:pt x="19296" y="34410"/>
                    </a:lnTo>
                    <a:cubicBezTo>
                      <a:pt x="19157" y="34085"/>
                      <a:pt x="18996" y="33940"/>
                      <a:pt x="18839" y="33940"/>
                    </a:cubicBezTo>
                    <a:cubicBezTo>
                      <a:pt x="18470" y="33940"/>
                      <a:pt x="18121" y="34736"/>
                      <a:pt x="18121" y="35910"/>
                    </a:cubicBezTo>
                    <a:lnTo>
                      <a:pt x="18121" y="43224"/>
                    </a:lnTo>
                    <a:cubicBezTo>
                      <a:pt x="18121" y="44395"/>
                      <a:pt x="17773" y="45191"/>
                      <a:pt x="17405" y="45191"/>
                    </a:cubicBezTo>
                    <a:cubicBezTo>
                      <a:pt x="17249" y="45191"/>
                      <a:pt x="17089" y="45046"/>
                      <a:pt x="16950" y="44723"/>
                    </a:cubicBezTo>
                    <a:cubicBezTo>
                      <a:pt x="16792" y="44349"/>
                      <a:pt x="16699" y="43799"/>
                      <a:pt x="16699" y="43224"/>
                    </a:cubicBezTo>
                    <a:lnTo>
                      <a:pt x="16699" y="12549"/>
                    </a:lnTo>
                    <a:cubicBezTo>
                      <a:pt x="16699" y="11972"/>
                      <a:pt x="16607" y="11422"/>
                      <a:pt x="16449" y="11048"/>
                    </a:cubicBezTo>
                    <a:lnTo>
                      <a:pt x="11925" y="469"/>
                    </a:lnTo>
                    <a:cubicBezTo>
                      <a:pt x="11787" y="146"/>
                      <a:pt x="11626" y="0"/>
                      <a:pt x="114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458950" y="4072475"/>
                <a:ext cx="279125" cy="471025"/>
              </a:xfrm>
              <a:custGeom>
                <a:avLst/>
                <a:gdLst/>
                <a:ahLst/>
                <a:cxnLst/>
                <a:rect l="l" t="t" r="r" b="b"/>
                <a:pathLst>
                  <a:path w="11165" h="18841" extrusionOk="0">
                    <a:moveTo>
                      <a:pt x="7540" y="0"/>
                    </a:moveTo>
                    <a:cubicBezTo>
                      <a:pt x="6608" y="0"/>
                      <a:pt x="5373" y="492"/>
                      <a:pt x="5373" y="492"/>
                    </a:cubicBezTo>
                    <a:lnTo>
                      <a:pt x="1735" y="6662"/>
                    </a:lnTo>
                    <a:lnTo>
                      <a:pt x="4053" y="11027"/>
                    </a:lnTo>
                    <a:cubicBezTo>
                      <a:pt x="4053" y="11027"/>
                      <a:pt x="0" y="18840"/>
                      <a:pt x="1739" y="18840"/>
                    </a:cubicBezTo>
                    <a:cubicBezTo>
                      <a:pt x="1759" y="18840"/>
                      <a:pt x="1779" y="18839"/>
                      <a:pt x="1801" y="18837"/>
                    </a:cubicBezTo>
                    <a:cubicBezTo>
                      <a:pt x="3689" y="18661"/>
                      <a:pt x="6918" y="12844"/>
                      <a:pt x="7503" y="11796"/>
                    </a:cubicBezTo>
                    <a:cubicBezTo>
                      <a:pt x="8093" y="10749"/>
                      <a:pt x="8775" y="5042"/>
                      <a:pt x="8775" y="5042"/>
                    </a:cubicBezTo>
                    <a:lnTo>
                      <a:pt x="10052" y="5641"/>
                    </a:lnTo>
                    <a:lnTo>
                      <a:pt x="11165" y="3163"/>
                    </a:lnTo>
                    <a:cubicBezTo>
                      <a:pt x="11165" y="3163"/>
                      <a:pt x="9048" y="990"/>
                      <a:pt x="8393" y="273"/>
                    </a:cubicBezTo>
                    <a:cubicBezTo>
                      <a:pt x="8211" y="72"/>
                      <a:pt x="7898" y="0"/>
                      <a:pt x="75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5402450" y="3624825"/>
                <a:ext cx="346800" cy="422975"/>
              </a:xfrm>
              <a:custGeom>
                <a:avLst/>
                <a:gdLst/>
                <a:ahLst/>
                <a:cxnLst/>
                <a:rect l="l" t="t" r="r" b="b"/>
                <a:pathLst>
                  <a:path w="13872" h="16919" extrusionOk="0">
                    <a:moveTo>
                      <a:pt x="5524" y="0"/>
                    </a:moveTo>
                    <a:cubicBezTo>
                      <a:pt x="5524" y="0"/>
                      <a:pt x="2527" y="480"/>
                      <a:pt x="1564" y="599"/>
                    </a:cubicBezTo>
                    <a:cubicBezTo>
                      <a:pt x="595" y="717"/>
                      <a:pt x="1" y="3191"/>
                      <a:pt x="1" y="3191"/>
                    </a:cubicBezTo>
                    <a:lnTo>
                      <a:pt x="1972" y="7608"/>
                    </a:lnTo>
                    <a:lnTo>
                      <a:pt x="7847" y="10350"/>
                    </a:lnTo>
                    <a:cubicBezTo>
                      <a:pt x="7847" y="10350"/>
                      <a:pt x="11247" y="16918"/>
                      <a:pt x="12587" y="16918"/>
                    </a:cubicBezTo>
                    <a:cubicBezTo>
                      <a:pt x="12725" y="16918"/>
                      <a:pt x="12841" y="16849"/>
                      <a:pt x="12929" y="16695"/>
                    </a:cubicBezTo>
                    <a:cubicBezTo>
                      <a:pt x="13871" y="15045"/>
                      <a:pt x="10980" y="9056"/>
                      <a:pt x="10465" y="7969"/>
                    </a:cubicBezTo>
                    <a:cubicBezTo>
                      <a:pt x="9950" y="6887"/>
                      <a:pt x="5682" y="3037"/>
                      <a:pt x="5682" y="3037"/>
                    </a:cubicBezTo>
                    <a:lnTo>
                      <a:pt x="6905" y="2342"/>
                    </a:lnTo>
                    <a:lnTo>
                      <a:pt x="552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139375" y="2399600"/>
                <a:ext cx="433425" cy="327025"/>
              </a:xfrm>
              <a:custGeom>
                <a:avLst/>
                <a:gdLst/>
                <a:ahLst/>
                <a:cxnLst/>
                <a:rect l="l" t="t" r="r" b="b"/>
                <a:pathLst>
                  <a:path w="17337" h="13081" extrusionOk="0">
                    <a:moveTo>
                      <a:pt x="13977" y="1"/>
                    </a:moveTo>
                    <a:cubicBezTo>
                      <a:pt x="13859" y="1"/>
                      <a:pt x="13739" y="23"/>
                      <a:pt x="13623" y="69"/>
                    </a:cubicBezTo>
                    <a:lnTo>
                      <a:pt x="721" y="5296"/>
                    </a:lnTo>
                    <a:cubicBezTo>
                      <a:pt x="233" y="5490"/>
                      <a:pt x="0" y="6045"/>
                      <a:pt x="193" y="6529"/>
                    </a:cubicBezTo>
                    <a:lnTo>
                      <a:pt x="2675" y="13081"/>
                    </a:lnTo>
                    <a:lnTo>
                      <a:pt x="4426" y="12504"/>
                    </a:lnTo>
                    <a:lnTo>
                      <a:pt x="2587" y="7932"/>
                    </a:lnTo>
                    <a:cubicBezTo>
                      <a:pt x="2389" y="7448"/>
                      <a:pt x="2622" y="6894"/>
                      <a:pt x="3111" y="6701"/>
                    </a:cubicBezTo>
                    <a:lnTo>
                      <a:pt x="12624" y="2867"/>
                    </a:lnTo>
                    <a:cubicBezTo>
                      <a:pt x="12740" y="2820"/>
                      <a:pt x="12860" y="2798"/>
                      <a:pt x="12978" y="2798"/>
                    </a:cubicBezTo>
                    <a:cubicBezTo>
                      <a:pt x="13353" y="2798"/>
                      <a:pt x="13709" y="3023"/>
                      <a:pt x="13857" y="3391"/>
                    </a:cubicBezTo>
                    <a:lnTo>
                      <a:pt x="15700" y="7963"/>
                    </a:lnTo>
                    <a:lnTo>
                      <a:pt x="17337" y="7144"/>
                    </a:lnTo>
                    <a:lnTo>
                      <a:pt x="14860" y="597"/>
                    </a:lnTo>
                    <a:cubicBezTo>
                      <a:pt x="14709" y="225"/>
                      <a:pt x="14353" y="1"/>
                      <a:pt x="139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176425" y="2444325"/>
                <a:ext cx="25997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10399" h="5467" extrusionOk="0">
                    <a:moveTo>
                      <a:pt x="8552" y="1"/>
                    </a:moveTo>
                    <a:cubicBezTo>
                      <a:pt x="8418" y="1"/>
                      <a:pt x="8283" y="22"/>
                      <a:pt x="8151" y="66"/>
                    </a:cubicBezTo>
                    <a:cubicBezTo>
                      <a:pt x="6244" y="714"/>
                      <a:pt x="1761" y="2249"/>
                      <a:pt x="986" y="2720"/>
                    </a:cubicBezTo>
                    <a:cubicBezTo>
                      <a:pt x="1" y="3318"/>
                      <a:pt x="2769" y="5466"/>
                      <a:pt x="2769" y="5466"/>
                    </a:cubicBezTo>
                    <a:lnTo>
                      <a:pt x="10399" y="2562"/>
                    </a:lnTo>
                    <a:cubicBezTo>
                      <a:pt x="10263" y="1760"/>
                      <a:pt x="9946" y="1092"/>
                      <a:pt x="9642" y="612"/>
                    </a:cubicBezTo>
                    <a:cubicBezTo>
                      <a:pt x="9399" y="226"/>
                      <a:pt x="8985" y="1"/>
                      <a:pt x="8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188625" y="2438500"/>
                <a:ext cx="254150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10166" h="5937" extrusionOk="0">
                    <a:moveTo>
                      <a:pt x="8065" y="0"/>
                    </a:moveTo>
                    <a:cubicBezTo>
                      <a:pt x="7904" y="0"/>
                      <a:pt x="7742" y="26"/>
                      <a:pt x="7583" y="80"/>
                    </a:cubicBezTo>
                    <a:cubicBezTo>
                      <a:pt x="5682" y="722"/>
                      <a:pt x="1176" y="2267"/>
                      <a:pt x="376" y="2755"/>
                    </a:cubicBezTo>
                    <a:cubicBezTo>
                      <a:pt x="177" y="2874"/>
                      <a:pt x="63" y="3054"/>
                      <a:pt x="53" y="3279"/>
                    </a:cubicBezTo>
                    <a:cubicBezTo>
                      <a:pt x="1" y="4181"/>
                      <a:pt x="1779" y="5606"/>
                      <a:pt x="2135" y="5884"/>
                    </a:cubicBezTo>
                    <a:cubicBezTo>
                      <a:pt x="2179" y="5919"/>
                      <a:pt x="2228" y="5937"/>
                      <a:pt x="2281" y="5937"/>
                    </a:cubicBezTo>
                    <a:cubicBezTo>
                      <a:pt x="2350" y="5937"/>
                      <a:pt x="2417" y="5901"/>
                      <a:pt x="2466" y="5844"/>
                    </a:cubicBezTo>
                    <a:cubicBezTo>
                      <a:pt x="2545" y="5742"/>
                      <a:pt x="2527" y="5594"/>
                      <a:pt x="2421" y="5514"/>
                    </a:cubicBezTo>
                    <a:cubicBezTo>
                      <a:pt x="1616" y="4889"/>
                      <a:pt x="494" y="3789"/>
                      <a:pt x="520" y="3305"/>
                    </a:cubicBezTo>
                    <a:cubicBezTo>
                      <a:pt x="525" y="3256"/>
                      <a:pt x="538" y="3204"/>
                      <a:pt x="622" y="3155"/>
                    </a:cubicBezTo>
                    <a:cubicBezTo>
                      <a:pt x="1145" y="2834"/>
                      <a:pt x="3803" y="1853"/>
                      <a:pt x="7736" y="524"/>
                    </a:cubicBezTo>
                    <a:cubicBezTo>
                      <a:pt x="7846" y="488"/>
                      <a:pt x="7957" y="470"/>
                      <a:pt x="8067" y="470"/>
                    </a:cubicBezTo>
                    <a:cubicBezTo>
                      <a:pt x="8420" y="470"/>
                      <a:pt x="8758" y="651"/>
                      <a:pt x="8956" y="973"/>
                    </a:cubicBezTo>
                    <a:cubicBezTo>
                      <a:pt x="9330" y="1567"/>
                      <a:pt x="9572" y="2192"/>
                      <a:pt x="9677" y="2834"/>
                    </a:cubicBezTo>
                    <a:cubicBezTo>
                      <a:pt x="9697" y="2948"/>
                      <a:pt x="9798" y="3031"/>
                      <a:pt x="9910" y="3031"/>
                    </a:cubicBezTo>
                    <a:cubicBezTo>
                      <a:pt x="9923" y="3031"/>
                      <a:pt x="9937" y="3030"/>
                      <a:pt x="9950" y="3027"/>
                    </a:cubicBezTo>
                    <a:cubicBezTo>
                      <a:pt x="10078" y="3006"/>
                      <a:pt x="10165" y="2883"/>
                      <a:pt x="10144" y="2755"/>
                    </a:cubicBezTo>
                    <a:cubicBezTo>
                      <a:pt x="10025" y="2056"/>
                      <a:pt x="9761" y="1369"/>
                      <a:pt x="9356" y="722"/>
                    </a:cubicBezTo>
                    <a:cubicBezTo>
                      <a:pt x="9068" y="263"/>
                      <a:pt x="8576" y="0"/>
                      <a:pt x="80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3887775" y="2457750"/>
                <a:ext cx="1235075" cy="983800"/>
              </a:xfrm>
              <a:custGeom>
                <a:avLst/>
                <a:gdLst/>
                <a:ahLst/>
                <a:cxnLst/>
                <a:rect l="l" t="t" r="r" b="b"/>
                <a:pathLst>
                  <a:path w="49403" h="39352" extrusionOk="0">
                    <a:moveTo>
                      <a:pt x="39166" y="1"/>
                    </a:moveTo>
                    <a:cubicBezTo>
                      <a:pt x="38874" y="1"/>
                      <a:pt x="38576" y="49"/>
                      <a:pt x="38283" y="150"/>
                    </a:cubicBezTo>
                    <a:lnTo>
                      <a:pt x="2160" y="13228"/>
                    </a:lnTo>
                    <a:cubicBezTo>
                      <a:pt x="753" y="13712"/>
                      <a:pt x="1" y="15252"/>
                      <a:pt x="489" y="16660"/>
                    </a:cubicBezTo>
                    <a:lnTo>
                      <a:pt x="7688" y="37530"/>
                    </a:lnTo>
                    <a:cubicBezTo>
                      <a:pt x="8075" y="38648"/>
                      <a:pt x="9121" y="39352"/>
                      <a:pt x="10242" y="39352"/>
                    </a:cubicBezTo>
                    <a:cubicBezTo>
                      <a:pt x="10535" y="39352"/>
                      <a:pt x="10832" y="39304"/>
                      <a:pt x="11124" y="39203"/>
                    </a:cubicBezTo>
                    <a:lnTo>
                      <a:pt x="47242" y="26125"/>
                    </a:lnTo>
                    <a:cubicBezTo>
                      <a:pt x="48654" y="25641"/>
                      <a:pt x="49403" y="24101"/>
                      <a:pt x="48914" y="22692"/>
                    </a:cubicBezTo>
                    <a:lnTo>
                      <a:pt x="41716" y="1822"/>
                    </a:lnTo>
                    <a:cubicBezTo>
                      <a:pt x="41328" y="703"/>
                      <a:pt x="40284" y="1"/>
                      <a:pt x="3916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4032650" y="3095675"/>
                <a:ext cx="3215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219" extrusionOk="0">
                    <a:moveTo>
                      <a:pt x="352" y="0"/>
                    </a:moveTo>
                    <a:cubicBezTo>
                      <a:pt x="317" y="0"/>
                      <a:pt x="281" y="6"/>
                      <a:pt x="246" y="18"/>
                    </a:cubicBezTo>
                    <a:cubicBezTo>
                      <a:pt x="84" y="80"/>
                      <a:pt x="0" y="260"/>
                      <a:pt x="62" y="419"/>
                    </a:cubicBezTo>
                    <a:lnTo>
                      <a:pt x="638" y="2012"/>
                    </a:lnTo>
                    <a:cubicBezTo>
                      <a:pt x="687" y="2139"/>
                      <a:pt x="806" y="2218"/>
                      <a:pt x="933" y="2218"/>
                    </a:cubicBezTo>
                    <a:cubicBezTo>
                      <a:pt x="969" y="2218"/>
                      <a:pt x="1004" y="2214"/>
                      <a:pt x="1039" y="2201"/>
                    </a:cubicBezTo>
                    <a:cubicBezTo>
                      <a:pt x="1202" y="2139"/>
                      <a:pt x="1286" y="1959"/>
                      <a:pt x="1229" y="1796"/>
                    </a:cubicBezTo>
                    <a:lnTo>
                      <a:pt x="648" y="207"/>
                    </a:lnTo>
                    <a:cubicBezTo>
                      <a:pt x="602" y="79"/>
                      <a:pt x="481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3953900" y="2807350"/>
                <a:ext cx="940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10668" extrusionOk="0">
                    <a:moveTo>
                      <a:pt x="3411" y="1"/>
                    </a:moveTo>
                    <a:cubicBezTo>
                      <a:pt x="3377" y="1"/>
                      <a:pt x="3343" y="6"/>
                      <a:pt x="3309" y="18"/>
                    </a:cubicBezTo>
                    <a:lnTo>
                      <a:pt x="1751" y="560"/>
                    </a:lnTo>
                    <a:cubicBezTo>
                      <a:pt x="1109" y="784"/>
                      <a:pt x="594" y="1246"/>
                      <a:pt x="307" y="1866"/>
                    </a:cubicBezTo>
                    <a:cubicBezTo>
                      <a:pt x="22" y="2483"/>
                      <a:pt x="0" y="3173"/>
                      <a:pt x="242" y="3803"/>
                    </a:cubicBezTo>
                    <a:lnTo>
                      <a:pt x="2667" y="10460"/>
                    </a:lnTo>
                    <a:cubicBezTo>
                      <a:pt x="2715" y="10588"/>
                      <a:pt x="2834" y="10667"/>
                      <a:pt x="2961" y="10667"/>
                    </a:cubicBezTo>
                    <a:cubicBezTo>
                      <a:pt x="2996" y="10667"/>
                      <a:pt x="3032" y="10662"/>
                      <a:pt x="3067" y="10649"/>
                    </a:cubicBezTo>
                    <a:cubicBezTo>
                      <a:pt x="3230" y="10588"/>
                      <a:pt x="3313" y="10408"/>
                      <a:pt x="3256" y="10249"/>
                    </a:cubicBezTo>
                    <a:lnTo>
                      <a:pt x="831" y="3582"/>
                    </a:lnTo>
                    <a:cubicBezTo>
                      <a:pt x="646" y="3107"/>
                      <a:pt x="664" y="2593"/>
                      <a:pt x="880" y="2130"/>
                    </a:cubicBezTo>
                    <a:cubicBezTo>
                      <a:pt x="1091" y="1669"/>
                      <a:pt x="1474" y="1321"/>
                      <a:pt x="1958" y="1153"/>
                    </a:cubicBezTo>
                    <a:lnTo>
                      <a:pt x="3516" y="613"/>
                    </a:lnTo>
                    <a:cubicBezTo>
                      <a:pt x="3678" y="555"/>
                      <a:pt x="3762" y="375"/>
                      <a:pt x="3709" y="212"/>
                    </a:cubicBezTo>
                    <a:cubicBezTo>
                      <a:pt x="3664" y="82"/>
                      <a:pt x="3541" y="1"/>
                      <a:pt x="34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4360575" y="2483500"/>
                <a:ext cx="476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3279" extrusionOk="0">
                    <a:moveTo>
                      <a:pt x="278" y="0"/>
                    </a:moveTo>
                    <a:lnTo>
                      <a:pt x="1" y="145"/>
                    </a:lnTo>
                    <a:lnTo>
                      <a:pt x="1589" y="3195"/>
                    </a:lnTo>
                    <a:cubicBezTo>
                      <a:pt x="1616" y="3248"/>
                      <a:pt x="1673" y="3278"/>
                      <a:pt x="1730" y="3278"/>
                    </a:cubicBezTo>
                    <a:cubicBezTo>
                      <a:pt x="1752" y="3278"/>
                      <a:pt x="1778" y="3274"/>
                      <a:pt x="1800" y="3260"/>
                    </a:cubicBezTo>
                    <a:cubicBezTo>
                      <a:pt x="1875" y="3221"/>
                      <a:pt x="1906" y="3128"/>
                      <a:pt x="1867" y="3049"/>
                    </a:cubicBez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317350" y="2545625"/>
                <a:ext cx="4092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498" extrusionOk="0">
                    <a:moveTo>
                      <a:pt x="173" y="1"/>
                    </a:moveTo>
                    <a:cubicBezTo>
                      <a:pt x="131" y="1"/>
                      <a:pt x="88" y="17"/>
                      <a:pt x="58" y="50"/>
                    </a:cubicBezTo>
                    <a:cubicBezTo>
                      <a:pt x="0" y="115"/>
                      <a:pt x="5" y="212"/>
                      <a:pt x="67" y="274"/>
                    </a:cubicBezTo>
                    <a:lnTo>
                      <a:pt x="1356" y="1453"/>
                    </a:lnTo>
                    <a:cubicBezTo>
                      <a:pt x="1387" y="1484"/>
                      <a:pt x="1426" y="1498"/>
                      <a:pt x="1462" y="1498"/>
                    </a:cubicBezTo>
                    <a:cubicBezTo>
                      <a:pt x="1505" y="1498"/>
                      <a:pt x="1545" y="1480"/>
                      <a:pt x="1576" y="1445"/>
                    </a:cubicBezTo>
                    <a:cubicBezTo>
                      <a:pt x="1637" y="1382"/>
                      <a:pt x="1633" y="1282"/>
                      <a:pt x="1567" y="1224"/>
                    </a:cubicBezTo>
                    <a:lnTo>
                      <a:pt x="278" y="41"/>
                    </a:lnTo>
                    <a:cubicBezTo>
                      <a:pt x="249" y="1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4260150" y="2533200"/>
                <a:ext cx="38075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2233" extrusionOk="0">
                    <a:moveTo>
                      <a:pt x="182" y="0"/>
                    </a:moveTo>
                    <a:cubicBezTo>
                      <a:pt x="157" y="0"/>
                      <a:pt x="131" y="6"/>
                      <a:pt x="106" y="19"/>
                    </a:cubicBezTo>
                    <a:cubicBezTo>
                      <a:pt x="31" y="58"/>
                      <a:pt x="1" y="151"/>
                      <a:pt x="40" y="230"/>
                    </a:cubicBezTo>
                    <a:cubicBezTo>
                      <a:pt x="70" y="283"/>
                      <a:pt x="744" y="1576"/>
                      <a:pt x="1224" y="2175"/>
                    </a:cubicBezTo>
                    <a:cubicBezTo>
                      <a:pt x="1258" y="2214"/>
                      <a:pt x="1303" y="2232"/>
                      <a:pt x="1347" y="2232"/>
                    </a:cubicBezTo>
                    <a:cubicBezTo>
                      <a:pt x="1382" y="2232"/>
                      <a:pt x="1417" y="2223"/>
                      <a:pt x="1443" y="2196"/>
                    </a:cubicBezTo>
                    <a:cubicBezTo>
                      <a:pt x="1514" y="2144"/>
                      <a:pt x="1522" y="2047"/>
                      <a:pt x="1470" y="1977"/>
                    </a:cubicBezTo>
                    <a:cubicBezTo>
                      <a:pt x="1008" y="1404"/>
                      <a:pt x="326" y="98"/>
                      <a:pt x="317" y="84"/>
                    </a:cubicBezTo>
                    <a:cubicBezTo>
                      <a:pt x="290" y="30"/>
                      <a:pt x="238" y="0"/>
                      <a:pt x="1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217950" y="2878000"/>
                <a:ext cx="2233825" cy="1156525"/>
              </a:xfrm>
              <a:custGeom>
                <a:avLst/>
                <a:gdLst/>
                <a:ahLst/>
                <a:cxnLst/>
                <a:rect l="l" t="t" r="r" b="b"/>
                <a:pathLst>
                  <a:path w="89353" h="46261" extrusionOk="0">
                    <a:moveTo>
                      <a:pt x="22828" y="0"/>
                    </a:moveTo>
                    <a:lnTo>
                      <a:pt x="0" y="24554"/>
                    </a:lnTo>
                    <a:lnTo>
                      <a:pt x="37411" y="46260"/>
                    </a:lnTo>
                    <a:lnTo>
                      <a:pt x="89352" y="37481"/>
                    </a:lnTo>
                    <a:lnTo>
                      <a:pt x="87254" y="32562"/>
                    </a:lnTo>
                    <a:lnTo>
                      <a:pt x="47792" y="32267"/>
                    </a:lnTo>
                    <a:lnTo>
                      <a:pt x="25653" y="10939"/>
                    </a:lnTo>
                    <a:lnTo>
                      <a:pt x="228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3205500" y="2862250"/>
                <a:ext cx="2257275" cy="1180400"/>
              </a:xfrm>
              <a:custGeom>
                <a:avLst/>
                <a:gdLst/>
                <a:ahLst/>
                <a:cxnLst/>
                <a:rect l="l" t="t" r="r" b="b"/>
                <a:pathLst>
                  <a:path w="90291" h="47216" extrusionOk="0">
                    <a:moveTo>
                      <a:pt x="23164" y="1264"/>
                    </a:moveTo>
                    <a:lnTo>
                      <a:pt x="25848" y="11648"/>
                    </a:lnTo>
                    <a:lnTo>
                      <a:pt x="25874" y="11732"/>
                    </a:lnTo>
                    <a:lnTo>
                      <a:pt x="48070" y="33121"/>
                    </a:lnTo>
                    <a:lnTo>
                      <a:pt x="48162" y="33210"/>
                    </a:lnTo>
                    <a:lnTo>
                      <a:pt x="87545" y="33500"/>
                    </a:lnTo>
                    <a:lnTo>
                      <a:pt x="89406" y="37869"/>
                    </a:lnTo>
                    <a:lnTo>
                      <a:pt x="37967" y="46564"/>
                    </a:lnTo>
                    <a:lnTo>
                      <a:pt x="995" y="25109"/>
                    </a:lnTo>
                    <a:lnTo>
                      <a:pt x="23164" y="1264"/>
                    </a:lnTo>
                    <a:close/>
                    <a:moveTo>
                      <a:pt x="23485" y="1"/>
                    </a:moveTo>
                    <a:lnTo>
                      <a:pt x="1" y="25254"/>
                    </a:lnTo>
                    <a:lnTo>
                      <a:pt x="37751" y="47163"/>
                    </a:lnTo>
                    <a:lnTo>
                      <a:pt x="37847" y="47216"/>
                    </a:lnTo>
                    <a:lnTo>
                      <a:pt x="90291" y="38353"/>
                    </a:lnTo>
                    <a:lnTo>
                      <a:pt x="87963" y="32879"/>
                    </a:lnTo>
                    <a:lnTo>
                      <a:pt x="48413" y="32585"/>
                    </a:lnTo>
                    <a:lnTo>
                      <a:pt x="26433" y="11406"/>
                    </a:lnTo>
                    <a:lnTo>
                      <a:pt x="2348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9050" y="3152775"/>
                <a:ext cx="2201600" cy="873600"/>
              </a:xfrm>
              <a:custGeom>
                <a:avLst/>
                <a:gdLst/>
                <a:ahLst/>
                <a:cxnLst/>
                <a:rect l="l" t="t" r="r" b="b"/>
                <a:pathLst>
                  <a:path w="88064" h="34944" extrusionOk="0">
                    <a:moveTo>
                      <a:pt x="24502" y="1"/>
                    </a:moveTo>
                    <a:cubicBezTo>
                      <a:pt x="24114" y="66"/>
                      <a:pt x="23393" y="186"/>
                      <a:pt x="22451" y="344"/>
                    </a:cubicBezTo>
                    <a:cubicBezTo>
                      <a:pt x="22138" y="762"/>
                      <a:pt x="21791" y="1171"/>
                      <a:pt x="21421" y="1576"/>
                    </a:cubicBezTo>
                    <a:cubicBezTo>
                      <a:pt x="19072" y="4564"/>
                      <a:pt x="15125" y="6896"/>
                      <a:pt x="12018" y="8397"/>
                    </a:cubicBezTo>
                    <a:cubicBezTo>
                      <a:pt x="8212" y="10447"/>
                      <a:pt x="3988" y="12221"/>
                      <a:pt x="1" y="13685"/>
                    </a:cubicBezTo>
                    <a:lnTo>
                      <a:pt x="36625" y="34943"/>
                    </a:lnTo>
                    <a:lnTo>
                      <a:pt x="88064" y="26248"/>
                    </a:lnTo>
                    <a:lnTo>
                      <a:pt x="86827" y="23344"/>
                    </a:lnTo>
                    <a:cubicBezTo>
                      <a:pt x="84861" y="23450"/>
                      <a:pt x="57521" y="24933"/>
                      <a:pt x="50305" y="24933"/>
                    </a:cubicBezTo>
                    <a:cubicBezTo>
                      <a:pt x="49056" y="24933"/>
                      <a:pt x="48408" y="24889"/>
                      <a:pt x="48607" y="24784"/>
                    </a:cubicBezTo>
                    <a:cubicBezTo>
                      <a:pt x="48814" y="24673"/>
                      <a:pt x="48849" y="24629"/>
                      <a:pt x="48756" y="24629"/>
                    </a:cubicBezTo>
                    <a:cubicBezTo>
                      <a:pt x="48250" y="24629"/>
                      <a:pt x="43854" y="26082"/>
                      <a:pt x="43854" y="26082"/>
                    </a:cubicBezTo>
                    <a:cubicBezTo>
                      <a:pt x="43854" y="26082"/>
                      <a:pt x="41672" y="21971"/>
                      <a:pt x="38446" y="20528"/>
                    </a:cubicBezTo>
                    <a:cubicBezTo>
                      <a:pt x="38125" y="20383"/>
                      <a:pt x="37861" y="20316"/>
                      <a:pt x="37646" y="20316"/>
                    </a:cubicBezTo>
                    <a:cubicBezTo>
                      <a:pt x="35713" y="20316"/>
                      <a:pt x="37808" y="25602"/>
                      <a:pt x="37808" y="25602"/>
                    </a:cubicBezTo>
                    <a:cubicBezTo>
                      <a:pt x="37808" y="25602"/>
                      <a:pt x="25716" y="18689"/>
                      <a:pt x="22812" y="16194"/>
                    </a:cubicBezTo>
                    <a:cubicBezTo>
                      <a:pt x="20172" y="13927"/>
                      <a:pt x="23978" y="2368"/>
                      <a:pt x="24699" y="273"/>
                    </a:cubicBezTo>
                    <a:lnTo>
                      <a:pt x="24532" y="111"/>
                    </a:lnTo>
                    <a:lnTo>
                      <a:pt x="24506" y="27"/>
                    </a:lnTo>
                    <a:lnTo>
                      <a:pt x="2450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229475" y="3151450"/>
                <a:ext cx="2222300" cy="883075"/>
              </a:xfrm>
              <a:custGeom>
                <a:avLst/>
                <a:gdLst/>
                <a:ahLst/>
                <a:cxnLst/>
                <a:rect l="l" t="t" r="r" b="b"/>
                <a:pathLst>
                  <a:path w="88892" h="35323" extrusionOk="0">
                    <a:moveTo>
                      <a:pt x="25192" y="1"/>
                    </a:moveTo>
                    <a:cubicBezTo>
                      <a:pt x="25192" y="1"/>
                      <a:pt x="25087" y="19"/>
                      <a:pt x="24885" y="54"/>
                    </a:cubicBezTo>
                    <a:lnTo>
                      <a:pt x="24889" y="80"/>
                    </a:lnTo>
                    <a:lnTo>
                      <a:pt x="24915" y="164"/>
                    </a:lnTo>
                    <a:lnTo>
                      <a:pt x="25082" y="326"/>
                    </a:lnTo>
                    <a:cubicBezTo>
                      <a:pt x="25153" y="115"/>
                      <a:pt x="25192" y="1"/>
                      <a:pt x="25192" y="1"/>
                    </a:cubicBezTo>
                    <a:close/>
                    <a:moveTo>
                      <a:pt x="384" y="13738"/>
                    </a:moveTo>
                    <a:cubicBezTo>
                      <a:pt x="256" y="13787"/>
                      <a:pt x="124" y="13836"/>
                      <a:pt x="1" y="13880"/>
                    </a:cubicBezTo>
                    <a:lnTo>
                      <a:pt x="36950" y="35322"/>
                    </a:lnTo>
                    <a:lnTo>
                      <a:pt x="88891" y="26543"/>
                    </a:lnTo>
                    <a:lnTo>
                      <a:pt x="87321" y="23393"/>
                    </a:lnTo>
                    <a:cubicBezTo>
                      <a:pt x="87321" y="23393"/>
                      <a:pt x="87285" y="23393"/>
                      <a:pt x="87210" y="23397"/>
                    </a:cubicBezTo>
                    <a:lnTo>
                      <a:pt x="88447" y="26301"/>
                    </a:lnTo>
                    <a:lnTo>
                      <a:pt x="37008" y="34996"/>
                    </a:lnTo>
                    <a:lnTo>
                      <a:pt x="384" y="13738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821275" y="2570625"/>
                <a:ext cx="2175300" cy="1679175"/>
              </a:xfrm>
              <a:custGeom>
                <a:avLst/>
                <a:gdLst/>
                <a:ahLst/>
                <a:cxnLst/>
                <a:rect l="l" t="t" r="r" b="b"/>
                <a:pathLst>
                  <a:path w="87012" h="67167" extrusionOk="0">
                    <a:moveTo>
                      <a:pt x="56558" y="0"/>
                    </a:moveTo>
                    <a:cubicBezTo>
                      <a:pt x="53690" y="0"/>
                      <a:pt x="50982" y="699"/>
                      <a:pt x="49064" y="2679"/>
                    </a:cubicBezTo>
                    <a:cubicBezTo>
                      <a:pt x="42547" y="9412"/>
                      <a:pt x="45197" y="20923"/>
                      <a:pt x="45197" y="20923"/>
                    </a:cubicBezTo>
                    <a:cubicBezTo>
                      <a:pt x="45197" y="20923"/>
                      <a:pt x="1" y="36804"/>
                      <a:pt x="4304" y="45068"/>
                    </a:cubicBezTo>
                    <a:cubicBezTo>
                      <a:pt x="8604" y="53328"/>
                      <a:pt x="66718" y="67167"/>
                      <a:pt x="66718" y="67167"/>
                    </a:cubicBezTo>
                    <a:lnTo>
                      <a:pt x="72522" y="59681"/>
                    </a:lnTo>
                    <a:lnTo>
                      <a:pt x="40712" y="41508"/>
                    </a:lnTo>
                    <a:cubicBezTo>
                      <a:pt x="40712" y="41508"/>
                      <a:pt x="87012" y="30661"/>
                      <a:pt x="80504" y="14481"/>
                    </a:cubicBezTo>
                    <a:cubicBezTo>
                      <a:pt x="76720" y="5080"/>
                      <a:pt x="73424" y="3889"/>
                      <a:pt x="71996" y="3889"/>
                    </a:cubicBezTo>
                    <a:cubicBezTo>
                      <a:pt x="71511" y="3889"/>
                      <a:pt x="71241" y="4026"/>
                      <a:pt x="71241" y="4026"/>
                    </a:cubicBezTo>
                    <a:cubicBezTo>
                      <a:pt x="71241" y="4026"/>
                      <a:pt x="63440" y="0"/>
                      <a:pt x="56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1911150" y="2562325"/>
                <a:ext cx="1954625" cy="1696275"/>
              </a:xfrm>
              <a:custGeom>
                <a:avLst/>
                <a:gdLst/>
                <a:ahLst/>
                <a:cxnLst/>
                <a:rect l="l" t="t" r="r" b="b"/>
                <a:pathLst>
                  <a:path w="78185" h="67851" extrusionOk="0">
                    <a:moveTo>
                      <a:pt x="52945" y="657"/>
                    </a:moveTo>
                    <a:cubicBezTo>
                      <a:pt x="59677" y="657"/>
                      <a:pt x="67396" y="4579"/>
                      <a:pt x="67506" y="4636"/>
                    </a:cubicBezTo>
                    <a:lnTo>
                      <a:pt x="67646" y="4706"/>
                    </a:lnTo>
                    <a:lnTo>
                      <a:pt x="67787" y="4640"/>
                    </a:lnTo>
                    <a:cubicBezTo>
                      <a:pt x="67802" y="4633"/>
                      <a:pt x="68016" y="4533"/>
                      <a:pt x="68401" y="4533"/>
                    </a:cubicBezTo>
                    <a:cubicBezTo>
                      <a:pt x="68673" y="4533"/>
                      <a:pt x="69030" y="4582"/>
                      <a:pt x="69464" y="4750"/>
                    </a:cubicBezTo>
                    <a:cubicBezTo>
                      <a:pt x="71113" y="5393"/>
                      <a:pt x="73701" y="7680"/>
                      <a:pt x="76619" y="14928"/>
                    </a:cubicBezTo>
                    <a:cubicBezTo>
                      <a:pt x="77534" y="17207"/>
                      <a:pt x="77402" y="19513"/>
                      <a:pt x="76223" y="21783"/>
                    </a:cubicBezTo>
                    <a:cubicBezTo>
                      <a:pt x="70041" y="33682"/>
                      <a:pt x="37372" y="41458"/>
                      <a:pt x="37047" y="41537"/>
                    </a:cubicBezTo>
                    <a:lnTo>
                      <a:pt x="36268" y="41717"/>
                    </a:lnTo>
                    <a:lnTo>
                      <a:pt x="68461" y="60106"/>
                    </a:lnTo>
                    <a:lnTo>
                      <a:pt x="63000" y="67147"/>
                    </a:lnTo>
                    <a:cubicBezTo>
                      <a:pt x="59281" y="66254"/>
                      <a:pt x="5048" y="53061"/>
                      <a:pt x="986" y="45255"/>
                    </a:cubicBezTo>
                    <a:cubicBezTo>
                      <a:pt x="656" y="44621"/>
                      <a:pt x="647" y="43934"/>
                      <a:pt x="955" y="43156"/>
                    </a:cubicBezTo>
                    <a:cubicBezTo>
                      <a:pt x="4260" y="34791"/>
                      <a:pt x="41328" y="21683"/>
                      <a:pt x="41702" y="21551"/>
                    </a:cubicBezTo>
                    <a:lnTo>
                      <a:pt x="41966" y="21458"/>
                    </a:lnTo>
                    <a:lnTo>
                      <a:pt x="41905" y="21185"/>
                    </a:lnTo>
                    <a:cubicBezTo>
                      <a:pt x="41878" y="21070"/>
                      <a:pt x="39366" y="9766"/>
                      <a:pt x="45694" y="3232"/>
                    </a:cubicBezTo>
                    <a:cubicBezTo>
                      <a:pt x="47537" y="1331"/>
                      <a:pt x="50156" y="657"/>
                      <a:pt x="52945" y="657"/>
                    </a:cubicBezTo>
                    <a:close/>
                    <a:moveTo>
                      <a:pt x="52995" y="1"/>
                    </a:moveTo>
                    <a:cubicBezTo>
                      <a:pt x="50047" y="1"/>
                      <a:pt x="47247" y="728"/>
                      <a:pt x="45245" y="2796"/>
                    </a:cubicBezTo>
                    <a:cubicBezTo>
                      <a:pt x="39246" y="8992"/>
                      <a:pt x="40893" y="19244"/>
                      <a:pt x="41236" y="21049"/>
                    </a:cubicBezTo>
                    <a:cubicBezTo>
                      <a:pt x="37641" y="22325"/>
                      <a:pt x="3675" y="34576"/>
                      <a:pt x="374" y="42923"/>
                    </a:cubicBezTo>
                    <a:cubicBezTo>
                      <a:pt x="1" y="43869"/>
                      <a:pt x="19" y="44753"/>
                      <a:pt x="427" y="45545"/>
                    </a:cubicBezTo>
                    <a:cubicBezTo>
                      <a:pt x="4745" y="53835"/>
                      <a:pt x="60672" y="67239"/>
                      <a:pt x="63048" y="67807"/>
                    </a:cubicBezTo>
                    <a:lnTo>
                      <a:pt x="63246" y="67850"/>
                    </a:lnTo>
                    <a:lnTo>
                      <a:pt x="69397" y="59921"/>
                    </a:lnTo>
                    <a:lnTo>
                      <a:pt x="37953" y="41960"/>
                    </a:lnTo>
                    <a:cubicBezTo>
                      <a:pt x="43084" y="40692"/>
                      <a:pt x="70924" y="33339"/>
                      <a:pt x="76777" y="22074"/>
                    </a:cubicBezTo>
                    <a:cubicBezTo>
                      <a:pt x="78045" y="19632"/>
                      <a:pt x="78185" y="17150"/>
                      <a:pt x="77200" y="14695"/>
                    </a:cubicBezTo>
                    <a:cubicBezTo>
                      <a:pt x="74176" y="7183"/>
                      <a:pt x="71418" y="4812"/>
                      <a:pt x="69640" y="4147"/>
                    </a:cubicBezTo>
                    <a:cubicBezTo>
                      <a:pt x="69154" y="3965"/>
                      <a:pt x="68736" y="3908"/>
                      <a:pt x="68403" y="3908"/>
                    </a:cubicBezTo>
                    <a:cubicBezTo>
                      <a:pt x="68067" y="3908"/>
                      <a:pt x="67817" y="3966"/>
                      <a:pt x="67669" y="4015"/>
                    </a:cubicBezTo>
                    <a:cubicBezTo>
                      <a:pt x="66564" y="3460"/>
                      <a:pt x="59426" y="1"/>
                      <a:pt x="52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2356025" y="3600500"/>
                <a:ext cx="490900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19636" h="4737" extrusionOk="0">
                    <a:moveTo>
                      <a:pt x="19318" y="1"/>
                    </a:moveTo>
                    <a:cubicBezTo>
                      <a:pt x="19213" y="1"/>
                      <a:pt x="8823" y="199"/>
                      <a:pt x="224" y="4137"/>
                    </a:cubicBezTo>
                    <a:cubicBezTo>
                      <a:pt x="66" y="4208"/>
                      <a:pt x="0" y="4393"/>
                      <a:pt x="71" y="4551"/>
                    </a:cubicBezTo>
                    <a:cubicBezTo>
                      <a:pt x="124" y="4665"/>
                      <a:pt x="238" y="4736"/>
                      <a:pt x="356" y="4736"/>
                    </a:cubicBezTo>
                    <a:cubicBezTo>
                      <a:pt x="401" y="4736"/>
                      <a:pt x="445" y="4722"/>
                      <a:pt x="484" y="4704"/>
                    </a:cubicBezTo>
                    <a:cubicBezTo>
                      <a:pt x="8959" y="823"/>
                      <a:pt x="19225" y="630"/>
                      <a:pt x="19327" y="626"/>
                    </a:cubicBezTo>
                    <a:cubicBezTo>
                      <a:pt x="19498" y="626"/>
                      <a:pt x="19635" y="480"/>
                      <a:pt x="19635" y="309"/>
                    </a:cubicBezTo>
                    <a:cubicBezTo>
                      <a:pt x="19630" y="137"/>
                      <a:pt x="19493" y="1"/>
                      <a:pt x="193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2279250" y="3597150"/>
                <a:ext cx="246325" cy="107350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4294" extrusionOk="0">
                    <a:moveTo>
                      <a:pt x="9511" y="0"/>
                    </a:moveTo>
                    <a:cubicBezTo>
                      <a:pt x="9490" y="0"/>
                      <a:pt x="9468" y="3"/>
                      <a:pt x="9447" y="7"/>
                    </a:cubicBezTo>
                    <a:cubicBezTo>
                      <a:pt x="3547" y="1195"/>
                      <a:pt x="401" y="2379"/>
                      <a:pt x="84" y="3532"/>
                    </a:cubicBezTo>
                    <a:cubicBezTo>
                      <a:pt x="0" y="3845"/>
                      <a:pt x="123" y="4091"/>
                      <a:pt x="259" y="4210"/>
                    </a:cubicBezTo>
                    <a:cubicBezTo>
                      <a:pt x="321" y="4267"/>
                      <a:pt x="401" y="4293"/>
                      <a:pt x="480" y="4293"/>
                    </a:cubicBezTo>
                    <a:cubicBezTo>
                      <a:pt x="563" y="4293"/>
                      <a:pt x="647" y="4263"/>
                      <a:pt x="708" y="4196"/>
                    </a:cubicBezTo>
                    <a:cubicBezTo>
                      <a:pt x="823" y="4064"/>
                      <a:pt x="819" y="3875"/>
                      <a:pt x="691" y="3761"/>
                    </a:cubicBezTo>
                    <a:cubicBezTo>
                      <a:pt x="687" y="3752"/>
                      <a:pt x="673" y="3730"/>
                      <a:pt x="695" y="3673"/>
                    </a:cubicBezTo>
                    <a:cubicBezTo>
                      <a:pt x="823" y="3351"/>
                      <a:pt x="1826" y="2177"/>
                      <a:pt x="9571" y="619"/>
                    </a:cubicBezTo>
                    <a:cubicBezTo>
                      <a:pt x="9743" y="588"/>
                      <a:pt x="9853" y="421"/>
                      <a:pt x="9817" y="254"/>
                    </a:cubicBezTo>
                    <a:cubicBezTo>
                      <a:pt x="9786" y="103"/>
                      <a:pt x="9658" y="0"/>
                      <a:pt x="95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3539500" y="3192175"/>
                <a:ext cx="235100" cy="170525"/>
              </a:xfrm>
              <a:custGeom>
                <a:avLst/>
                <a:gdLst/>
                <a:ahLst/>
                <a:cxnLst/>
                <a:rect l="l" t="t" r="r" b="b"/>
                <a:pathLst>
                  <a:path w="9404" h="6821" extrusionOk="0">
                    <a:moveTo>
                      <a:pt x="9403" y="0"/>
                    </a:moveTo>
                    <a:lnTo>
                      <a:pt x="9403" y="0"/>
                    </a:lnTo>
                    <a:cubicBezTo>
                      <a:pt x="7084" y="2521"/>
                      <a:pt x="3745" y="4806"/>
                      <a:pt x="0" y="6821"/>
                    </a:cubicBezTo>
                    <a:cubicBezTo>
                      <a:pt x="3107" y="5320"/>
                      <a:pt x="7054" y="2988"/>
                      <a:pt x="940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3302325" y="2935425"/>
                <a:ext cx="547200" cy="458300"/>
              </a:xfrm>
              <a:custGeom>
                <a:avLst/>
                <a:gdLst/>
                <a:ahLst/>
                <a:cxnLst/>
                <a:rect l="l" t="t" r="r" b="b"/>
                <a:pathLst>
                  <a:path w="21888" h="18332" extrusionOk="0">
                    <a:moveTo>
                      <a:pt x="20968" y="0"/>
                    </a:moveTo>
                    <a:cubicBezTo>
                      <a:pt x="20686" y="106"/>
                      <a:pt x="20215" y="285"/>
                      <a:pt x="19585" y="519"/>
                    </a:cubicBezTo>
                    <a:cubicBezTo>
                      <a:pt x="17763" y="1927"/>
                      <a:pt x="15586" y="3344"/>
                      <a:pt x="13126" y="4475"/>
                    </a:cubicBezTo>
                    <a:cubicBezTo>
                      <a:pt x="10688" y="5592"/>
                      <a:pt x="6583" y="6433"/>
                      <a:pt x="929" y="6974"/>
                    </a:cubicBezTo>
                    <a:cubicBezTo>
                      <a:pt x="616" y="7054"/>
                      <a:pt x="308" y="7133"/>
                      <a:pt x="0" y="7202"/>
                    </a:cubicBezTo>
                    <a:cubicBezTo>
                      <a:pt x="4448" y="7383"/>
                      <a:pt x="10974" y="7921"/>
                      <a:pt x="11238" y="9509"/>
                    </a:cubicBezTo>
                    <a:cubicBezTo>
                      <a:pt x="11569" y="11463"/>
                      <a:pt x="7203" y="16483"/>
                      <a:pt x="5527" y="18331"/>
                    </a:cubicBezTo>
                    <a:cubicBezTo>
                      <a:pt x="12202" y="15216"/>
                      <a:pt x="18252" y="11331"/>
                      <a:pt x="20576" y="6859"/>
                    </a:cubicBezTo>
                    <a:cubicBezTo>
                      <a:pt x="21755" y="4589"/>
                      <a:pt x="21887" y="2283"/>
                      <a:pt x="20972" y="4"/>
                    </a:cubicBezTo>
                    <a:cubicBezTo>
                      <a:pt x="20968" y="4"/>
                      <a:pt x="20968" y="4"/>
                      <a:pt x="20968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3424425" y="2932650"/>
                <a:ext cx="46282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19134" extrusionOk="0">
                    <a:moveTo>
                      <a:pt x="16378" y="0"/>
                    </a:moveTo>
                    <a:cubicBezTo>
                      <a:pt x="16378" y="0"/>
                      <a:pt x="16273" y="40"/>
                      <a:pt x="16084" y="111"/>
                    </a:cubicBezTo>
                    <a:cubicBezTo>
                      <a:pt x="16084" y="115"/>
                      <a:pt x="16084" y="115"/>
                      <a:pt x="16088" y="115"/>
                    </a:cubicBezTo>
                    <a:cubicBezTo>
                      <a:pt x="17003" y="2394"/>
                      <a:pt x="16871" y="4700"/>
                      <a:pt x="15692" y="6970"/>
                    </a:cubicBezTo>
                    <a:cubicBezTo>
                      <a:pt x="13368" y="11442"/>
                      <a:pt x="7318" y="15327"/>
                      <a:pt x="643" y="18442"/>
                    </a:cubicBezTo>
                    <a:cubicBezTo>
                      <a:pt x="247" y="18878"/>
                      <a:pt x="1" y="19133"/>
                      <a:pt x="1" y="19133"/>
                    </a:cubicBezTo>
                    <a:cubicBezTo>
                      <a:pt x="1" y="19133"/>
                      <a:pt x="2007" y="18460"/>
                      <a:pt x="4603" y="17202"/>
                    </a:cubicBezTo>
                    <a:cubicBezTo>
                      <a:pt x="8348" y="15187"/>
                      <a:pt x="11687" y="12902"/>
                      <a:pt x="14006" y="10381"/>
                    </a:cubicBezTo>
                    <a:cubicBezTo>
                      <a:pt x="14442" y="9822"/>
                      <a:pt x="14825" y="9246"/>
                      <a:pt x="15137" y="8643"/>
                    </a:cubicBezTo>
                    <a:cubicBezTo>
                      <a:pt x="18512" y="2112"/>
                      <a:pt x="16378" y="0"/>
                      <a:pt x="1637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1927300" y="3147700"/>
                <a:ext cx="1607600" cy="1093325"/>
              </a:xfrm>
              <a:custGeom>
                <a:avLst/>
                <a:gdLst/>
                <a:ahLst/>
                <a:cxnLst/>
                <a:rect l="l" t="t" r="r" b="b"/>
                <a:pathLst>
                  <a:path w="64304" h="43733" extrusionOk="0">
                    <a:moveTo>
                      <a:pt x="39727" y="1"/>
                    </a:moveTo>
                    <a:cubicBezTo>
                      <a:pt x="37470" y="269"/>
                      <a:pt x="35310" y="612"/>
                      <a:pt x="33734" y="882"/>
                    </a:cubicBezTo>
                    <a:cubicBezTo>
                      <a:pt x="22663" y="5198"/>
                      <a:pt x="2694" y="13704"/>
                      <a:pt x="309" y="19741"/>
                    </a:cubicBezTo>
                    <a:cubicBezTo>
                      <a:pt x="1" y="20519"/>
                      <a:pt x="10" y="21206"/>
                      <a:pt x="340" y="21840"/>
                    </a:cubicBezTo>
                    <a:cubicBezTo>
                      <a:pt x="4402" y="29646"/>
                      <a:pt x="58635" y="42839"/>
                      <a:pt x="62354" y="43732"/>
                    </a:cubicBezTo>
                    <a:lnTo>
                      <a:pt x="64303" y="41214"/>
                    </a:lnTo>
                    <a:cubicBezTo>
                      <a:pt x="51881" y="36718"/>
                      <a:pt x="29365" y="28651"/>
                      <a:pt x="26065" y="28137"/>
                    </a:cubicBezTo>
                    <a:cubicBezTo>
                      <a:pt x="21471" y="27416"/>
                      <a:pt x="31059" y="25312"/>
                      <a:pt x="35886" y="21519"/>
                    </a:cubicBezTo>
                    <a:cubicBezTo>
                      <a:pt x="36929" y="20700"/>
                      <a:pt x="37154" y="20387"/>
                      <a:pt x="36805" y="20387"/>
                    </a:cubicBezTo>
                    <a:cubicBezTo>
                      <a:pt x="36246" y="20387"/>
                      <a:pt x="34218" y="21189"/>
                      <a:pt x="31705" y="21985"/>
                    </a:cubicBezTo>
                    <a:cubicBezTo>
                      <a:pt x="29193" y="22786"/>
                      <a:pt x="26197" y="23582"/>
                      <a:pt x="23706" y="23582"/>
                    </a:cubicBezTo>
                    <a:cubicBezTo>
                      <a:pt x="23019" y="23582"/>
                      <a:pt x="22377" y="23525"/>
                      <a:pt x="21788" y="23389"/>
                    </a:cubicBezTo>
                    <a:cubicBezTo>
                      <a:pt x="16106" y="22065"/>
                      <a:pt x="26307" y="20995"/>
                      <a:pt x="30104" y="19337"/>
                    </a:cubicBezTo>
                    <a:lnTo>
                      <a:pt x="30104" y="19337"/>
                    </a:lnTo>
                    <a:cubicBezTo>
                      <a:pt x="26478" y="19873"/>
                      <a:pt x="21835" y="20894"/>
                      <a:pt x="17633" y="22816"/>
                    </a:cubicBezTo>
                    <a:cubicBezTo>
                      <a:pt x="17594" y="22834"/>
                      <a:pt x="17550" y="22848"/>
                      <a:pt x="17505" y="22848"/>
                    </a:cubicBezTo>
                    <a:cubicBezTo>
                      <a:pt x="17387" y="22848"/>
                      <a:pt x="17273" y="22777"/>
                      <a:pt x="17220" y="22663"/>
                    </a:cubicBezTo>
                    <a:cubicBezTo>
                      <a:pt x="17149" y="22505"/>
                      <a:pt x="17215" y="22320"/>
                      <a:pt x="17373" y="22249"/>
                    </a:cubicBezTo>
                    <a:cubicBezTo>
                      <a:pt x="22052" y="20107"/>
                      <a:pt x="27266" y="19073"/>
                      <a:pt x="31059" y="18571"/>
                    </a:cubicBezTo>
                    <a:cubicBezTo>
                      <a:pt x="30988" y="18549"/>
                      <a:pt x="30883" y="18539"/>
                      <a:pt x="30738" y="18539"/>
                    </a:cubicBezTo>
                    <a:cubicBezTo>
                      <a:pt x="29650" y="18539"/>
                      <a:pt x="26540" y="19130"/>
                      <a:pt x="22879" y="19719"/>
                    </a:cubicBezTo>
                    <a:cubicBezTo>
                      <a:pt x="20762" y="20062"/>
                      <a:pt x="18461" y="20401"/>
                      <a:pt x="16260" y="20630"/>
                    </a:cubicBezTo>
                    <a:cubicBezTo>
                      <a:pt x="15103" y="21136"/>
                      <a:pt x="14835" y="21492"/>
                      <a:pt x="14773" y="21651"/>
                    </a:cubicBezTo>
                    <a:cubicBezTo>
                      <a:pt x="14751" y="21708"/>
                      <a:pt x="14765" y="21730"/>
                      <a:pt x="14769" y="21739"/>
                    </a:cubicBezTo>
                    <a:cubicBezTo>
                      <a:pt x="14897" y="21853"/>
                      <a:pt x="14901" y="22042"/>
                      <a:pt x="14786" y="22174"/>
                    </a:cubicBezTo>
                    <a:cubicBezTo>
                      <a:pt x="14725" y="22241"/>
                      <a:pt x="14641" y="22271"/>
                      <a:pt x="14558" y="22271"/>
                    </a:cubicBezTo>
                    <a:cubicBezTo>
                      <a:pt x="14479" y="22271"/>
                      <a:pt x="14399" y="22245"/>
                      <a:pt x="14337" y="22188"/>
                    </a:cubicBezTo>
                    <a:cubicBezTo>
                      <a:pt x="14201" y="22069"/>
                      <a:pt x="14078" y="21823"/>
                      <a:pt x="14162" y="21510"/>
                    </a:cubicBezTo>
                    <a:cubicBezTo>
                      <a:pt x="14232" y="21264"/>
                      <a:pt x="14426" y="21017"/>
                      <a:pt x="14751" y="20767"/>
                    </a:cubicBezTo>
                    <a:lnTo>
                      <a:pt x="14751" y="20767"/>
                    </a:lnTo>
                    <a:cubicBezTo>
                      <a:pt x="13682" y="20850"/>
                      <a:pt x="12657" y="20899"/>
                      <a:pt x="11706" y="20899"/>
                    </a:cubicBezTo>
                    <a:cubicBezTo>
                      <a:pt x="8437" y="20899"/>
                      <a:pt x="6073" y="20318"/>
                      <a:pt x="6073" y="18571"/>
                    </a:cubicBezTo>
                    <a:cubicBezTo>
                      <a:pt x="6065" y="12621"/>
                      <a:pt x="39587" y="54"/>
                      <a:pt x="39727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1851950" y="3169725"/>
                <a:ext cx="1690750" cy="1080075"/>
              </a:xfrm>
              <a:custGeom>
                <a:avLst/>
                <a:gdLst/>
                <a:ahLst/>
                <a:cxnLst/>
                <a:rect l="l" t="t" r="r" b="b"/>
                <a:pathLst>
                  <a:path w="67630" h="43203" extrusionOk="0">
                    <a:moveTo>
                      <a:pt x="36748" y="1"/>
                    </a:moveTo>
                    <a:lnTo>
                      <a:pt x="36748" y="1"/>
                    </a:lnTo>
                    <a:cubicBezTo>
                      <a:pt x="36114" y="106"/>
                      <a:pt x="35574" y="202"/>
                      <a:pt x="35160" y="277"/>
                    </a:cubicBezTo>
                    <a:cubicBezTo>
                      <a:pt x="22245" y="5387"/>
                      <a:pt x="1" y="15194"/>
                      <a:pt x="3077" y="21104"/>
                    </a:cubicBezTo>
                    <a:cubicBezTo>
                      <a:pt x="7377" y="29364"/>
                      <a:pt x="65491" y="43203"/>
                      <a:pt x="65491" y="43203"/>
                    </a:cubicBezTo>
                    <a:lnTo>
                      <a:pt x="67630" y="40448"/>
                    </a:lnTo>
                    <a:cubicBezTo>
                      <a:pt x="67524" y="40408"/>
                      <a:pt x="67423" y="40373"/>
                      <a:pt x="67317" y="40333"/>
                    </a:cubicBezTo>
                    <a:lnTo>
                      <a:pt x="65368" y="42851"/>
                    </a:lnTo>
                    <a:cubicBezTo>
                      <a:pt x="61649" y="41958"/>
                      <a:pt x="7416" y="28765"/>
                      <a:pt x="3354" y="20959"/>
                    </a:cubicBezTo>
                    <a:cubicBezTo>
                      <a:pt x="3024" y="20325"/>
                      <a:pt x="3015" y="19638"/>
                      <a:pt x="3323" y="18860"/>
                    </a:cubicBezTo>
                    <a:cubicBezTo>
                      <a:pt x="5708" y="12823"/>
                      <a:pt x="25677" y="4317"/>
                      <a:pt x="36748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2356025" y="3611950"/>
                <a:ext cx="35127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4279" extrusionOk="0">
                    <a:moveTo>
                      <a:pt x="13910" y="1"/>
                    </a:moveTo>
                    <a:lnTo>
                      <a:pt x="13910" y="1"/>
                    </a:lnTo>
                    <a:cubicBezTo>
                      <a:pt x="10117" y="503"/>
                      <a:pt x="4903" y="1537"/>
                      <a:pt x="224" y="3679"/>
                    </a:cubicBezTo>
                    <a:cubicBezTo>
                      <a:pt x="66" y="3750"/>
                      <a:pt x="0" y="3935"/>
                      <a:pt x="71" y="4093"/>
                    </a:cubicBezTo>
                    <a:cubicBezTo>
                      <a:pt x="124" y="4207"/>
                      <a:pt x="238" y="4278"/>
                      <a:pt x="356" y="4278"/>
                    </a:cubicBezTo>
                    <a:cubicBezTo>
                      <a:pt x="401" y="4278"/>
                      <a:pt x="445" y="4264"/>
                      <a:pt x="484" y="4246"/>
                    </a:cubicBezTo>
                    <a:cubicBezTo>
                      <a:pt x="4686" y="2324"/>
                      <a:pt x="9329" y="1303"/>
                      <a:pt x="12955" y="767"/>
                    </a:cubicBezTo>
                    <a:cubicBezTo>
                      <a:pt x="13303" y="617"/>
                      <a:pt x="13597" y="458"/>
                      <a:pt x="13821" y="296"/>
                    </a:cubicBezTo>
                    <a:cubicBezTo>
                      <a:pt x="14033" y="141"/>
                      <a:pt x="14050" y="49"/>
                      <a:pt x="13910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2279250" y="3663450"/>
                <a:ext cx="5457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642" extrusionOk="0">
                    <a:moveTo>
                      <a:pt x="2182" y="0"/>
                    </a:moveTo>
                    <a:lnTo>
                      <a:pt x="2182" y="0"/>
                    </a:lnTo>
                    <a:cubicBezTo>
                      <a:pt x="1672" y="53"/>
                      <a:pt x="1171" y="96"/>
                      <a:pt x="673" y="137"/>
                    </a:cubicBezTo>
                    <a:cubicBezTo>
                      <a:pt x="348" y="387"/>
                      <a:pt x="154" y="634"/>
                      <a:pt x="84" y="880"/>
                    </a:cubicBezTo>
                    <a:cubicBezTo>
                      <a:pt x="0" y="1193"/>
                      <a:pt x="123" y="1439"/>
                      <a:pt x="259" y="1558"/>
                    </a:cubicBezTo>
                    <a:cubicBezTo>
                      <a:pt x="321" y="1615"/>
                      <a:pt x="401" y="1641"/>
                      <a:pt x="480" y="1641"/>
                    </a:cubicBezTo>
                    <a:cubicBezTo>
                      <a:pt x="563" y="1641"/>
                      <a:pt x="647" y="1611"/>
                      <a:pt x="708" y="1544"/>
                    </a:cubicBezTo>
                    <a:cubicBezTo>
                      <a:pt x="823" y="1412"/>
                      <a:pt x="819" y="1223"/>
                      <a:pt x="691" y="1109"/>
                    </a:cubicBezTo>
                    <a:cubicBezTo>
                      <a:pt x="687" y="1100"/>
                      <a:pt x="673" y="1078"/>
                      <a:pt x="695" y="1021"/>
                    </a:cubicBezTo>
                    <a:cubicBezTo>
                      <a:pt x="757" y="862"/>
                      <a:pt x="1025" y="506"/>
                      <a:pt x="2182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4094575" y="2210900"/>
                <a:ext cx="20760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5127" extrusionOk="0">
                    <a:moveTo>
                      <a:pt x="6526" y="0"/>
                    </a:moveTo>
                    <a:lnTo>
                      <a:pt x="1" y="1342"/>
                    </a:lnTo>
                    <a:lnTo>
                      <a:pt x="2984" y="5126"/>
                    </a:lnTo>
                    <a:lnTo>
                      <a:pt x="8304" y="3630"/>
                    </a:lnTo>
                    <a:lnTo>
                      <a:pt x="65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080525" y="2201975"/>
                <a:ext cx="2328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5841" extrusionOk="0">
                    <a:moveTo>
                      <a:pt x="6912" y="713"/>
                    </a:moveTo>
                    <a:lnTo>
                      <a:pt x="8422" y="3785"/>
                    </a:lnTo>
                    <a:lnTo>
                      <a:pt x="3660" y="5127"/>
                    </a:lnTo>
                    <a:lnTo>
                      <a:pt x="1122" y="1901"/>
                    </a:lnTo>
                    <a:lnTo>
                      <a:pt x="6912" y="713"/>
                    </a:lnTo>
                    <a:close/>
                    <a:moveTo>
                      <a:pt x="7261" y="0"/>
                    </a:moveTo>
                    <a:lnTo>
                      <a:pt x="0" y="1497"/>
                    </a:lnTo>
                    <a:lnTo>
                      <a:pt x="3432" y="5840"/>
                    </a:lnTo>
                    <a:lnTo>
                      <a:pt x="9315" y="418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2772400" y="1276775"/>
                <a:ext cx="1485350" cy="1000250"/>
              </a:xfrm>
              <a:custGeom>
                <a:avLst/>
                <a:gdLst/>
                <a:ahLst/>
                <a:cxnLst/>
                <a:rect l="l" t="t" r="r" b="b"/>
                <a:pathLst>
                  <a:path w="59414" h="40010" extrusionOk="0">
                    <a:moveTo>
                      <a:pt x="27868" y="0"/>
                    </a:moveTo>
                    <a:cubicBezTo>
                      <a:pt x="24832" y="0"/>
                      <a:pt x="21846" y="157"/>
                      <a:pt x="19613" y="323"/>
                    </a:cubicBezTo>
                    <a:cubicBezTo>
                      <a:pt x="16108" y="587"/>
                      <a:pt x="11044" y="647"/>
                      <a:pt x="7164" y="647"/>
                    </a:cubicBezTo>
                    <a:cubicBezTo>
                      <a:pt x="3928" y="647"/>
                      <a:pt x="1514" y="605"/>
                      <a:pt x="1514" y="605"/>
                    </a:cubicBezTo>
                    <a:lnTo>
                      <a:pt x="1514" y="605"/>
                    </a:lnTo>
                    <a:cubicBezTo>
                      <a:pt x="1" y="12371"/>
                      <a:pt x="7631" y="20401"/>
                      <a:pt x="7631" y="20401"/>
                    </a:cubicBezTo>
                    <a:lnTo>
                      <a:pt x="32766" y="17344"/>
                    </a:lnTo>
                    <a:lnTo>
                      <a:pt x="53310" y="40010"/>
                    </a:lnTo>
                    <a:lnTo>
                      <a:pt x="59413" y="37365"/>
                    </a:lnTo>
                    <a:cubicBezTo>
                      <a:pt x="59413" y="37365"/>
                      <a:pt x="42996" y="5819"/>
                      <a:pt x="40861" y="2633"/>
                    </a:cubicBezTo>
                    <a:cubicBezTo>
                      <a:pt x="39465" y="553"/>
                      <a:pt x="33577" y="0"/>
                      <a:pt x="27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2764600" y="1268675"/>
                <a:ext cx="1503925" cy="1017800"/>
              </a:xfrm>
              <a:custGeom>
                <a:avLst/>
                <a:gdLst/>
                <a:ahLst/>
                <a:cxnLst/>
                <a:rect l="l" t="t" r="r" b="b"/>
                <a:pathLst>
                  <a:path w="60157" h="40712" extrusionOk="0">
                    <a:moveTo>
                      <a:pt x="28134" y="635"/>
                    </a:moveTo>
                    <a:cubicBezTo>
                      <a:pt x="34318" y="635"/>
                      <a:pt x="39681" y="1293"/>
                      <a:pt x="40915" y="3129"/>
                    </a:cubicBezTo>
                    <a:cubicBezTo>
                      <a:pt x="42903" y="6099"/>
                      <a:pt x="57609" y="34310"/>
                      <a:pt x="59290" y="37535"/>
                    </a:cubicBezTo>
                    <a:lnTo>
                      <a:pt x="53702" y="39960"/>
                    </a:lnTo>
                    <a:lnTo>
                      <a:pt x="33200" y="17337"/>
                    </a:lnTo>
                    <a:lnTo>
                      <a:pt x="8065" y="20396"/>
                    </a:lnTo>
                    <a:cubicBezTo>
                      <a:pt x="7173" y="19388"/>
                      <a:pt x="867" y="11837"/>
                      <a:pt x="2104" y="1246"/>
                    </a:cubicBezTo>
                    <a:lnTo>
                      <a:pt x="2104" y="1246"/>
                    </a:lnTo>
                    <a:cubicBezTo>
                      <a:pt x="2832" y="1258"/>
                      <a:pt x="4891" y="1285"/>
                      <a:pt x="7473" y="1285"/>
                    </a:cubicBezTo>
                    <a:cubicBezTo>
                      <a:pt x="11367" y="1285"/>
                      <a:pt x="16451" y="1224"/>
                      <a:pt x="19946" y="960"/>
                    </a:cubicBezTo>
                    <a:cubicBezTo>
                      <a:pt x="22652" y="757"/>
                      <a:pt x="25469" y="635"/>
                      <a:pt x="28134" y="635"/>
                    </a:cubicBezTo>
                    <a:close/>
                    <a:moveTo>
                      <a:pt x="28262" y="1"/>
                    </a:moveTo>
                    <a:cubicBezTo>
                      <a:pt x="25053" y="1"/>
                      <a:pt x="21966" y="180"/>
                      <a:pt x="19903" y="335"/>
                    </a:cubicBezTo>
                    <a:cubicBezTo>
                      <a:pt x="16410" y="599"/>
                      <a:pt x="11324" y="659"/>
                      <a:pt x="7437" y="659"/>
                    </a:cubicBezTo>
                    <a:cubicBezTo>
                      <a:pt x="4261" y="659"/>
                      <a:pt x="1886" y="619"/>
                      <a:pt x="1835" y="617"/>
                    </a:cubicBezTo>
                    <a:lnTo>
                      <a:pt x="1554" y="612"/>
                    </a:lnTo>
                    <a:lnTo>
                      <a:pt x="1518" y="889"/>
                    </a:lnTo>
                    <a:cubicBezTo>
                      <a:pt x="0" y="12669"/>
                      <a:pt x="7635" y="20863"/>
                      <a:pt x="7714" y="20942"/>
                    </a:cubicBezTo>
                    <a:lnTo>
                      <a:pt x="7824" y="21056"/>
                    </a:lnTo>
                    <a:lnTo>
                      <a:pt x="32954" y="17998"/>
                    </a:lnTo>
                    <a:lnTo>
                      <a:pt x="53539" y="40712"/>
                    </a:lnTo>
                    <a:lnTo>
                      <a:pt x="60156" y="37843"/>
                    </a:lnTo>
                    <a:lnTo>
                      <a:pt x="60003" y="37543"/>
                    </a:lnTo>
                    <a:cubicBezTo>
                      <a:pt x="59329" y="36255"/>
                      <a:pt x="43550" y="5946"/>
                      <a:pt x="41433" y="2782"/>
                    </a:cubicBezTo>
                    <a:cubicBezTo>
                      <a:pt x="39941" y="556"/>
                      <a:pt x="33912" y="1"/>
                      <a:pt x="2826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3040500" y="1482100"/>
                <a:ext cx="1054100" cy="762375"/>
              </a:xfrm>
              <a:custGeom>
                <a:avLst/>
                <a:gdLst/>
                <a:ahLst/>
                <a:cxnLst/>
                <a:rect l="l" t="t" r="r" b="b"/>
                <a:pathLst>
                  <a:path w="42164" h="30495" extrusionOk="0">
                    <a:moveTo>
                      <a:pt x="26116" y="0"/>
                    </a:moveTo>
                    <a:cubicBezTo>
                      <a:pt x="25078" y="0"/>
                      <a:pt x="21773" y="3027"/>
                      <a:pt x="19863" y="3349"/>
                    </a:cubicBezTo>
                    <a:cubicBezTo>
                      <a:pt x="19704" y="3375"/>
                      <a:pt x="19481" y="3388"/>
                      <a:pt x="19190" y="3388"/>
                    </a:cubicBezTo>
                    <a:cubicBezTo>
                      <a:pt x="15701" y="3388"/>
                      <a:pt x="3477" y="1548"/>
                      <a:pt x="0" y="1016"/>
                    </a:cubicBezTo>
                    <a:lnTo>
                      <a:pt x="0" y="1016"/>
                    </a:lnTo>
                    <a:cubicBezTo>
                      <a:pt x="2658" y="3859"/>
                      <a:pt x="5610" y="7133"/>
                      <a:pt x="8467" y="10468"/>
                    </a:cubicBezTo>
                    <a:lnTo>
                      <a:pt x="22164" y="8800"/>
                    </a:lnTo>
                    <a:lnTo>
                      <a:pt x="33258" y="21043"/>
                    </a:lnTo>
                    <a:lnTo>
                      <a:pt x="42164" y="30494"/>
                    </a:lnTo>
                    <a:cubicBezTo>
                      <a:pt x="42164" y="30494"/>
                      <a:pt x="25825" y="3340"/>
                      <a:pt x="26388" y="762"/>
                    </a:cubicBezTo>
                    <a:cubicBezTo>
                      <a:pt x="26508" y="216"/>
                      <a:pt x="26394" y="0"/>
                      <a:pt x="26116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3264350" y="1728175"/>
                <a:ext cx="245575" cy="4995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998" extrusionOk="0">
                    <a:moveTo>
                      <a:pt x="9822" y="1"/>
                    </a:moveTo>
                    <a:lnTo>
                      <a:pt x="1" y="1197"/>
                    </a:lnTo>
                    <a:cubicBezTo>
                      <a:pt x="226" y="1461"/>
                      <a:pt x="454" y="1730"/>
                      <a:pt x="679" y="1998"/>
                    </a:cubicBezTo>
                    <a:lnTo>
                      <a:pt x="982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3252150" y="1702100"/>
                <a:ext cx="619825" cy="306075"/>
              </a:xfrm>
              <a:custGeom>
                <a:avLst/>
                <a:gdLst/>
                <a:ahLst/>
                <a:cxnLst/>
                <a:rect l="l" t="t" r="r" b="b"/>
                <a:pathLst>
                  <a:path w="24793" h="12243" extrusionOk="0">
                    <a:moveTo>
                      <a:pt x="13698" y="0"/>
                    </a:moveTo>
                    <a:lnTo>
                      <a:pt x="1" y="1668"/>
                    </a:lnTo>
                    <a:cubicBezTo>
                      <a:pt x="163" y="1857"/>
                      <a:pt x="326" y="2047"/>
                      <a:pt x="489" y="2240"/>
                    </a:cubicBezTo>
                    <a:lnTo>
                      <a:pt x="10310" y="1044"/>
                    </a:lnTo>
                    <a:lnTo>
                      <a:pt x="13576" y="331"/>
                    </a:lnTo>
                    <a:lnTo>
                      <a:pt x="24792" y="12243"/>
                    </a:lnTo>
                    <a:lnTo>
                      <a:pt x="13698" y="0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7"/>
              <p:cNvSpPr/>
              <p:nvPr/>
            </p:nvSpPr>
            <p:spPr>
              <a:xfrm>
                <a:off x="2026975" y="1427575"/>
                <a:ext cx="404875" cy="512825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20513" extrusionOk="0">
                    <a:moveTo>
                      <a:pt x="14727" y="0"/>
                    </a:moveTo>
                    <a:cubicBezTo>
                      <a:pt x="10771" y="0"/>
                      <a:pt x="8098" y="2916"/>
                      <a:pt x="8098" y="2916"/>
                    </a:cubicBezTo>
                    <a:cubicBezTo>
                      <a:pt x="8098" y="2916"/>
                      <a:pt x="1" y="12336"/>
                      <a:pt x="1391" y="16174"/>
                    </a:cubicBezTo>
                    <a:lnTo>
                      <a:pt x="1822" y="20513"/>
                    </a:lnTo>
                    <a:cubicBezTo>
                      <a:pt x="1822" y="20513"/>
                      <a:pt x="6641" y="11888"/>
                      <a:pt x="8670" y="10528"/>
                    </a:cubicBezTo>
                    <a:lnTo>
                      <a:pt x="16194" y="135"/>
                    </a:lnTo>
                    <a:cubicBezTo>
                      <a:pt x="15689" y="42"/>
                      <a:pt x="15199" y="0"/>
                      <a:pt x="14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7"/>
              <p:cNvSpPr/>
              <p:nvPr/>
            </p:nvSpPr>
            <p:spPr>
              <a:xfrm>
                <a:off x="2019725" y="1419700"/>
                <a:ext cx="42060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1854" extrusionOk="0">
                    <a:moveTo>
                      <a:pt x="14998" y="0"/>
                    </a:moveTo>
                    <a:cubicBezTo>
                      <a:pt x="10977" y="0"/>
                      <a:pt x="8283" y="2884"/>
                      <a:pt x="8150" y="3028"/>
                    </a:cubicBezTo>
                    <a:cubicBezTo>
                      <a:pt x="7815" y="3416"/>
                      <a:pt x="0" y="12572"/>
                      <a:pt x="1373" y="16559"/>
                    </a:cubicBezTo>
                    <a:lnTo>
                      <a:pt x="1901" y="21853"/>
                    </a:lnTo>
                    <a:lnTo>
                      <a:pt x="2390" y="20982"/>
                    </a:lnTo>
                    <a:cubicBezTo>
                      <a:pt x="2434" y="20894"/>
                      <a:pt x="7187" y="12405"/>
                      <a:pt x="9131" y="11103"/>
                    </a:cubicBezTo>
                    <a:cubicBezTo>
                      <a:pt x="9277" y="11006"/>
                      <a:pt x="9316" y="10813"/>
                      <a:pt x="9220" y="10667"/>
                    </a:cubicBezTo>
                    <a:cubicBezTo>
                      <a:pt x="9159" y="10576"/>
                      <a:pt x="9058" y="10528"/>
                      <a:pt x="8956" y="10528"/>
                    </a:cubicBezTo>
                    <a:cubicBezTo>
                      <a:pt x="8896" y="10528"/>
                      <a:pt x="8836" y="10545"/>
                      <a:pt x="8784" y="10579"/>
                    </a:cubicBezTo>
                    <a:cubicBezTo>
                      <a:pt x="7081" y="11723"/>
                      <a:pt x="3613" y="17580"/>
                      <a:pt x="2329" y="19816"/>
                    </a:cubicBezTo>
                    <a:lnTo>
                      <a:pt x="1994" y="16459"/>
                    </a:lnTo>
                    <a:lnTo>
                      <a:pt x="1976" y="16384"/>
                    </a:lnTo>
                    <a:cubicBezTo>
                      <a:pt x="666" y="12762"/>
                      <a:pt x="8546" y="3526"/>
                      <a:pt x="8617" y="3442"/>
                    </a:cubicBezTo>
                    <a:cubicBezTo>
                      <a:pt x="8648" y="3410"/>
                      <a:pt x="11252" y="631"/>
                      <a:pt x="15032" y="631"/>
                    </a:cubicBezTo>
                    <a:cubicBezTo>
                      <a:pt x="15481" y="631"/>
                      <a:pt x="15947" y="670"/>
                      <a:pt x="16427" y="758"/>
                    </a:cubicBezTo>
                    <a:cubicBezTo>
                      <a:pt x="16446" y="761"/>
                      <a:pt x="16464" y="763"/>
                      <a:pt x="16482" y="763"/>
                    </a:cubicBezTo>
                    <a:cubicBezTo>
                      <a:pt x="16629" y="763"/>
                      <a:pt x="16765" y="656"/>
                      <a:pt x="16792" y="502"/>
                    </a:cubicBezTo>
                    <a:cubicBezTo>
                      <a:pt x="16823" y="335"/>
                      <a:pt x="16713" y="173"/>
                      <a:pt x="16542" y="142"/>
                    </a:cubicBezTo>
                    <a:cubicBezTo>
                      <a:pt x="16008" y="44"/>
                      <a:pt x="15493" y="0"/>
                      <a:pt x="1499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7"/>
              <p:cNvSpPr/>
              <p:nvPr/>
            </p:nvSpPr>
            <p:spPr>
              <a:xfrm>
                <a:off x="2546000" y="912275"/>
                <a:ext cx="105865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3876" extrusionOk="0">
                    <a:moveTo>
                      <a:pt x="34891" y="0"/>
                    </a:moveTo>
                    <a:cubicBezTo>
                      <a:pt x="34500" y="0"/>
                      <a:pt x="34177" y="50"/>
                      <a:pt x="33954" y="167"/>
                    </a:cubicBezTo>
                    <a:cubicBezTo>
                      <a:pt x="32674" y="832"/>
                      <a:pt x="26799" y="3457"/>
                      <a:pt x="21172" y="3457"/>
                    </a:cubicBezTo>
                    <a:cubicBezTo>
                      <a:pt x="19737" y="3457"/>
                      <a:pt x="18317" y="3286"/>
                      <a:pt x="16994" y="2868"/>
                    </a:cubicBezTo>
                    <a:cubicBezTo>
                      <a:pt x="14784" y="2172"/>
                      <a:pt x="12829" y="1813"/>
                      <a:pt x="11138" y="1813"/>
                    </a:cubicBezTo>
                    <a:cubicBezTo>
                      <a:pt x="7851" y="1813"/>
                      <a:pt x="5566" y="3170"/>
                      <a:pt x="4366" y="6041"/>
                    </a:cubicBezTo>
                    <a:cubicBezTo>
                      <a:pt x="2544" y="10389"/>
                      <a:pt x="1" y="19875"/>
                      <a:pt x="1" y="19875"/>
                    </a:cubicBezTo>
                    <a:lnTo>
                      <a:pt x="2764" y="23876"/>
                    </a:lnTo>
                    <a:cubicBezTo>
                      <a:pt x="2764" y="23876"/>
                      <a:pt x="6592" y="10322"/>
                      <a:pt x="10337" y="8374"/>
                    </a:cubicBezTo>
                    <a:cubicBezTo>
                      <a:pt x="11186" y="7932"/>
                      <a:pt x="12137" y="7752"/>
                      <a:pt x="13177" y="7752"/>
                    </a:cubicBezTo>
                    <a:cubicBezTo>
                      <a:pt x="16730" y="7752"/>
                      <a:pt x="21336" y="9851"/>
                      <a:pt x="26570" y="10811"/>
                    </a:cubicBezTo>
                    <a:cubicBezTo>
                      <a:pt x="27573" y="10994"/>
                      <a:pt x="28491" y="11072"/>
                      <a:pt x="29327" y="11072"/>
                    </a:cubicBezTo>
                    <a:cubicBezTo>
                      <a:pt x="34133" y="11072"/>
                      <a:pt x="36247" y="8496"/>
                      <a:pt x="36247" y="8496"/>
                    </a:cubicBezTo>
                    <a:lnTo>
                      <a:pt x="42345" y="1918"/>
                    </a:lnTo>
                    <a:cubicBezTo>
                      <a:pt x="42345" y="1918"/>
                      <a:pt x="37313" y="0"/>
                      <a:pt x="3489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7"/>
              <p:cNvSpPr/>
              <p:nvPr/>
            </p:nvSpPr>
            <p:spPr>
              <a:xfrm>
                <a:off x="2251400" y="1288150"/>
                <a:ext cx="1689075" cy="1885225"/>
              </a:xfrm>
              <a:custGeom>
                <a:avLst/>
                <a:gdLst/>
                <a:ahLst/>
                <a:cxnLst/>
                <a:rect l="l" t="t" r="r" b="b"/>
                <a:pathLst>
                  <a:path w="67563" h="75409" extrusionOk="0">
                    <a:moveTo>
                      <a:pt x="21744" y="0"/>
                    </a:moveTo>
                    <a:cubicBezTo>
                      <a:pt x="17515" y="0"/>
                      <a:pt x="1105" y="14143"/>
                      <a:pt x="1105" y="14143"/>
                    </a:cubicBezTo>
                    <a:lnTo>
                      <a:pt x="0" y="39876"/>
                    </a:lnTo>
                    <a:cubicBezTo>
                      <a:pt x="2192" y="42745"/>
                      <a:pt x="5603" y="46767"/>
                      <a:pt x="10808" y="52047"/>
                    </a:cubicBezTo>
                    <a:cubicBezTo>
                      <a:pt x="15701" y="57010"/>
                      <a:pt x="18966" y="61397"/>
                      <a:pt x="21140" y="64888"/>
                    </a:cubicBezTo>
                    <a:lnTo>
                      <a:pt x="18508" y="71430"/>
                    </a:lnTo>
                    <a:lnTo>
                      <a:pt x="18191" y="75408"/>
                    </a:lnTo>
                    <a:cubicBezTo>
                      <a:pt x="18191" y="75408"/>
                      <a:pt x="27288" y="73604"/>
                      <a:pt x="33270" y="73604"/>
                    </a:cubicBezTo>
                    <a:cubicBezTo>
                      <a:pt x="33679" y="73604"/>
                      <a:pt x="34074" y="73613"/>
                      <a:pt x="34450" y="73631"/>
                    </a:cubicBezTo>
                    <a:cubicBezTo>
                      <a:pt x="34742" y="73645"/>
                      <a:pt x="35036" y="73652"/>
                      <a:pt x="35333" y="73652"/>
                    </a:cubicBezTo>
                    <a:cubicBezTo>
                      <a:pt x="37938" y="73652"/>
                      <a:pt x="40702" y="73125"/>
                      <a:pt x="42935" y="72553"/>
                    </a:cubicBezTo>
                    <a:cubicBezTo>
                      <a:pt x="47700" y="72100"/>
                      <a:pt x="52285" y="71338"/>
                      <a:pt x="55035" y="70079"/>
                    </a:cubicBezTo>
                    <a:cubicBezTo>
                      <a:pt x="62741" y="66546"/>
                      <a:pt x="67563" y="60219"/>
                      <a:pt x="67563" y="60219"/>
                    </a:cubicBezTo>
                    <a:cubicBezTo>
                      <a:pt x="67563" y="60219"/>
                      <a:pt x="57838" y="44281"/>
                      <a:pt x="51220" y="33403"/>
                    </a:cubicBezTo>
                    <a:cubicBezTo>
                      <a:pt x="44607" y="22525"/>
                      <a:pt x="25228" y="1998"/>
                      <a:pt x="22354" y="150"/>
                    </a:cubicBezTo>
                    <a:cubicBezTo>
                      <a:pt x="22196" y="48"/>
                      <a:pt x="21991" y="0"/>
                      <a:pt x="217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7"/>
              <p:cNvSpPr/>
              <p:nvPr/>
            </p:nvSpPr>
            <p:spPr>
              <a:xfrm>
                <a:off x="2242600" y="1280900"/>
                <a:ext cx="1707350" cy="1902275"/>
              </a:xfrm>
              <a:custGeom>
                <a:avLst/>
                <a:gdLst/>
                <a:ahLst/>
                <a:cxnLst/>
                <a:rect l="l" t="t" r="r" b="b"/>
                <a:pathLst>
                  <a:path w="68294" h="76091" extrusionOk="0">
                    <a:moveTo>
                      <a:pt x="22165" y="0"/>
                    </a:moveTo>
                    <a:cubicBezTo>
                      <a:pt x="17863" y="0"/>
                      <a:pt x="3032" y="12661"/>
                      <a:pt x="1255" y="14196"/>
                    </a:cubicBezTo>
                    <a:cubicBezTo>
                      <a:pt x="1123" y="14305"/>
                      <a:pt x="1109" y="14503"/>
                      <a:pt x="1219" y="14635"/>
                    </a:cubicBezTo>
                    <a:cubicBezTo>
                      <a:pt x="1283" y="14708"/>
                      <a:pt x="1371" y="14745"/>
                      <a:pt x="1460" y="14745"/>
                    </a:cubicBezTo>
                    <a:cubicBezTo>
                      <a:pt x="1532" y="14745"/>
                      <a:pt x="1605" y="14720"/>
                      <a:pt x="1664" y="14671"/>
                    </a:cubicBezTo>
                    <a:cubicBezTo>
                      <a:pt x="8260" y="8983"/>
                      <a:pt x="19122" y="588"/>
                      <a:pt x="22060" y="588"/>
                    </a:cubicBezTo>
                    <a:cubicBezTo>
                      <a:pt x="22256" y="588"/>
                      <a:pt x="22417" y="626"/>
                      <a:pt x="22539" y="704"/>
                    </a:cubicBezTo>
                    <a:cubicBezTo>
                      <a:pt x="25298" y="2482"/>
                      <a:pt x="44668" y="22943"/>
                      <a:pt x="51308" y="33856"/>
                    </a:cubicBezTo>
                    <a:cubicBezTo>
                      <a:pt x="57500" y="44042"/>
                      <a:pt x="66428" y="58673"/>
                      <a:pt x="67532" y="60487"/>
                    </a:cubicBezTo>
                    <a:cubicBezTo>
                      <a:pt x="66710" y="61503"/>
                      <a:pt x="62106" y="66947"/>
                      <a:pt x="55255" y="70083"/>
                    </a:cubicBezTo>
                    <a:cubicBezTo>
                      <a:pt x="52879" y="71175"/>
                      <a:pt x="48844" y="71998"/>
                      <a:pt x="43212" y="72539"/>
                    </a:cubicBezTo>
                    <a:cubicBezTo>
                      <a:pt x="40383" y="73261"/>
                      <a:pt x="37862" y="73630"/>
                      <a:pt x="35703" y="73630"/>
                    </a:cubicBezTo>
                    <a:cubicBezTo>
                      <a:pt x="35400" y="73630"/>
                      <a:pt x="35104" y="73623"/>
                      <a:pt x="34816" y="73608"/>
                    </a:cubicBezTo>
                    <a:cubicBezTo>
                      <a:pt x="34444" y="73591"/>
                      <a:pt x="34054" y="73583"/>
                      <a:pt x="33649" y="73583"/>
                    </a:cubicBezTo>
                    <a:cubicBezTo>
                      <a:pt x="28407" y="73583"/>
                      <a:pt x="20730" y="74968"/>
                      <a:pt x="18892" y="75316"/>
                    </a:cubicBezTo>
                    <a:lnTo>
                      <a:pt x="19168" y="71791"/>
                    </a:lnTo>
                    <a:lnTo>
                      <a:pt x="21839" y="65146"/>
                    </a:lnTo>
                    <a:lnTo>
                      <a:pt x="21756" y="65010"/>
                    </a:lnTo>
                    <a:cubicBezTo>
                      <a:pt x="19089" y="60733"/>
                      <a:pt x="15600" y="56394"/>
                      <a:pt x="11384" y="52117"/>
                    </a:cubicBezTo>
                    <a:cubicBezTo>
                      <a:pt x="6949" y="47620"/>
                      <a:pt x="3323" y="43537"/>
                      <a:pt x="604" y="39977"/>
                    </a:cubicBezTo>
                    <a:cubicBezTo>
                      <a:pt x="539" y="39897"/>
                      <a:pt x="446" y="39855"/>
                      <a:pt x="352" y="39855"/>
                    </a:cubicBezTo>
                    <a:cubicBezTo>
                      <a:pt x="286" y="39855"/>
                      <a:pt x="220" y="39876"/>
                      <a:pt x="163" y="39920"/>
                    </a:cubicBezTo>
                    <a:cubicBezTo>
                      <a:pt x="23" y="40025"/>
                      <a:pt x="1" y="40218"/>
                      <a:pt x="102" y="40360"/>
                    </a:cubicBezTo>
                    <a:cubicBezTo>
                      <a:pt x="2844" y="43937"/>
                      <a:pt x="6487" y="48043"/>
                      <a:pt x="10939" y="52558"/>
                    </a:cubicBezTo>
                    <a:cubicBezTo>
                      <a:pt x="15076" y="56756"/>
                      <a:pt x="18508" y="61010"/>
                      <a:pt x="21140" y="65208"/>
                    </a:cubicBezTo>
                    <a:lnTo>
                      <a:pt x="18570" y="71602"/>
                    </a:lnTo>
                    <a:lnTo>
                      <a:pt x="18200" y="76090"/>
                    </a:lnTo>
                    <a:lnTo>
                      <a:pt x="18605" y="76007"/>
                    </a:lnTo>
                    <a:cubicBezTo>
                      <a:pt x="18704" y="75990"/>
                      <a:pt x="27752" y="74208"/>
                      <a:pt x="33630" y="74208"/>
                    </a:cubicBezTo>
                    <a:cubicBezTo>
                      <a:pt x="34031" y="74208"/>
                      <a:pt x="34418" y="74216"/>
                      <a:pt x="34786" y="74234"/>
                    </a:cubicBezTo>
                    <a:cubicBezTo>
                      <a:pt x="35081" y="74248"/>
                      <a:pt x="35384" y="74255"/>
                      <a:pt x="35693" y="74255"/>
                    </a:cubicBezTo>
                    <a:cubicBezTo>
                      <a:pt x="37908" y="74255"/>
                      <a:pt x="40476" y="73885"/>
                      <a:pt x="43318" y="73155"/>
                    </a:cubicBezTo>
                    <a:cubicBezTo>
                      <a:pt x="48972" y="72614"/>
                      <a:pt x="53077" y="71773"/>
                      <a:pt x="55515" y="70656"/>
                    </a:cubicBezTo>
                    <a:cubicBezTo>
                      <a:pt x="63207" y="67131"/>
                      <a:pt x="68117" y="60763"/>
                      <a:pt x="68166" y="60698"/>
                    </a:cubicBezTo>
                    <a:lnTo>
                      <a:pt x="68294" y="60531"/>
                    </a:lnTo>
                    <a:lnTo>
                      <a:pt x="68184" y="60346"/>
                    </a:lnTo>
                    <a:cubicBezTo>
                      <a:pt x="68184" y="60346"/>
                      <a:pt x="58454" y="44408"/>
                      <a:pt x="51841" y="33530"/>
                    </a:cubicBezTo>
                    <a:cubicBezTo>
                      <a:pt x="45170" y="22565"/>
                      <a:pt x="25663" y="1972"/>
                      <a:pt x="22878" y="176"/>
                    </a:cubicBezTo>
                    <a:cubicBezTo>
                      <a:pt x="22692" y="56"/>
                      <a:pt x="22452" y="0"/>
                      <a:pt x="221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7"/>
              <p:cNvSpPr/>
              <p:nvPr/>
            </p:nvSpPr>
            <p:spPr>
              <a:xfrm>
                <a:off x="4198225" y="2295750"/>
                <a:ext cx="270850" cy="307675"/>
              </a:xfrm>
              <a:custGeom>
                <a:avLst/>
                <a:gdLst/>
                <a:ahLst/>
                <a:cxnLst/>
                <a:rect l="l" t="t" r="r" b="b"/>
                <a:pathLst>
                  <a:path w="10834" h="12307" extrusionOk="0">
                    <a:moveTo>
                      <a:pt x="4159" y="0"/>
                    </a:moveTo>
                    <a:cubicBezTo>
                      <a:pt x="4091" y="0"/>
                      <a:pt x="4023" y="29"/>
                      <a:pt x="3978" y="87"/>
                    </a:cubicBezTo>
                    <a:cubicBezTo>
                      <a:pt x="3894" y="188"/>
                      <a:pt x="3912" y="337"/>
                      <a:pt x="4013" y="416"/>
                    </a:cubicBezTo>
                    <a:cubicBezTo>
                      <a:pt x="5342" y="1477"/>
                      <a:pt x="7529" y="3308"/>
                      <a:pt x="7736" y="3712"/>
                    </a:cubicBezTo>
                    <a:lnTo>
                      <a:pt x="7868" y="3954"/>
                    </a:lnTo>
                    <a:cubicBezTo>
                      <a:pt x="10230" y="8298"/>
                      <a:pt x="10090" y="9455"/>
                      <a:pt x="9795" y="9759"/>
                    </a:cubicBezTo>
                    <a:cubicBezTo>
                      <a:pt x="8957" y="10626"/>
                      <a:pt x="5091" y="11838"/>
                      <a:pt x="3291" y="11838"/>
                    </a:cubicBezTo>
                    <a:cubicBezTo>
                      <a:pt x="3173" y="11838"/>
                      <a:pt x="3064" y="11833"/>
                      <a:pt x="2966" y="11822"/>
                    </a:cubicBezTo>
                    <a:cubicBezTo>
                      <a:pt x="1513" y="11664"/>
                      <a:pt x="497" y="8822"/>
                      <a:pt x="488" y="8790"/>
                    </a:cubicBezTo>
                    <a:cubicBezTo>
                      <a:pt x="454" y="8694"/>
                      <a:pt x="363" y="8635"/>
                      <a:pt x="269" y="8635"/>
                    </a:cubicBezTo>
                    <a:cubicBezTo>
                      <a:pt x="242" y="8635"/>
                      <a:pt x="215" y="8640"/>
                      <a:pt x="189" y="8650"/>
                    </a:cubicBezTo>
                    <a:cubicBezTo>
                      <a:pt x="66" y="8690"/>
                      <a:pt x="0" y="8826"/>
                      <a:pt x="44" y="8949"/>
                    </a:cubicBezTo>
                    <a:cubicBezTo>
                      <a:pt x="88" y="9076"/>
                      <a:pt x="1170" y="12100"/>
                      <a:pt x="2913" y="12289"/>
                    </a:cubicBezTo>
                    <a:cubicBezTo>
                      <a:pt x="3018" y="12297"/>
                      <a:pt x="3133" y="12307"/>
                      <a:pt x="3256" y="12307"/>
                    </a:cubicBezTo>
                    <a:cubicBezTo>
                      <a:pt x="5100" y="12307"/>
                      <a:pt x="9127" y="11127"/>
                      <a:pt x="10134" y="10089"/>
                    </a:cubicBezTo>
                    <a:cubicBezTo>
                      <a:pt x="10833" y="9363"/>
                      <a:pt x="10244" y="7343"/>
                      <a:pt x="8282" y="3730"/>
                    </a:cubicBezTo>
                    <a:lnTo>
                      <a:pt x="8154" y="3493"/>
                    </a:lnTo>
                    <a:cubicBezTo>
                      <a:pt x="7828" y="2868"/>
                      <a:pt x="4665" y="337"/>
                      <a:pt x="4308" y="51"/>
                    </a:cubicBezTo>
                    <a:cubicBezTo>
                      <a:pt x="4264" y="17"/>
                      <a:pt x="4211" y="0"/>
                      <a:pt x="41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4290175" y="2420700"/>
                <a:ext cx="579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86" extrusionOk="0">
                    <a:moveTo>
                      <a:pt x="177" y="1"/>
                    </a:moveTo>
                    <a:cubicBezTo>
                      <a:pt x="162" y="1"/>
                      <a:pt x="147" y="3"/>
                      <a:pt x="132" y="8"/>
                    </a:cubicBezTo>
                    <a:cubicBezTo>
                      <a:pt x="49" y="30"/>
                      <a:pt x="0" y="118"/>
                      <a:pt x="27" y="201"/>
                    </a:cubicBezTo>
                    <a:cubicBezTo>
                      <a:pt x="31" y="219"/>
                      <a:pt x="163" y="668"/>
                      <a:pt x="489" y="1068"/>
                    </a:cubicBezTo>
                    <a:cubicBezTo>
                      <a:pt x="823" y="1478"/>
                      <a:pt x="1233" y="1685"/>
                      <a:pt x="1694" y="1685"/>
                    </a:cubicBezTo>
                    <a:cubicBezTo>
                      <a:pt x="1853" y="1685"/>
                      <a:pt x="2016" y="1663"/>
                      <a:pt x="2187" y="1610"/>
                    </a:cubicBezTo>
                    <a:cubicBezTo>
                      <a:pt x="2267" y="1588"/>
                      <a:pt x="2315" y="1500"/>
                      <a:pt x="2293" y="1416"/>
                    </a:cubicBezTo>
                    <a:cubicBezTo>
                      <a:pt x="2272" y="1348"/>
                      <a:pt x="2209" y="1303"/>
                      <a:pt x="2144" y="1303"/>
                    </a:cubicBezTo>
                    <a:cubicBezTo>
                      <a:pt x="2129" y="1303"/>
                      <a:pt x="2114" y="1305"/>
                      <a:pt x="2100" y="1310"/>
                    </a:cubicBezTo>
                    <a:cubicBezTo>
                      <a:pt x="1957" y="1352"/>
                      <a:pt x="1825" y="1370"/>
                      <a:pt x="1702" y="1370"/>
                    </a:cubicBezTo>
                    <a:cubicBezTo>
                      <a:pt x="710" y="1370"/>
                      <a:pt x="342" y="168"/>
                      <a:pt x="327" y="114"/>
                    </a:cubicBezTo>
                    <a:cubicBezTo>
                      <a:pt x="309" y="46"/>
                      <a:pt x="244" y="1"/>
                      <a:pt x="1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1470800" y="1149725"/>
                <a:ext cx="590525" cy="674875"/>
              </a:xfrm>
              <a:custGeom>
                <a:avLst/>
                <a:gdLst/>
                <a:ahLst/>
                <a:cxnLst/>
                <a:rect l="l" t="t" r="r" b="b"/>
                <a:pathLst>
                  <a:path w="23621" h="26995" extrusionOk="0">
                    <a:moveTo>
                      <a:pt x="11756" y="0"/>
                    </a:moveTo>
                    <a:cubicBezTo>
                      <a:pt x="7620" y="0"/>
                      <a:pt x="2571" y="2792"/>
                      <a:pt x="1479" y="6527"/>
                    </a:cubicBezTo>
                    <a:cubicBezTo>
                      <a:pt x="0" y="11579"/>
                      <a:pt x="6662" y="19047"/>
                      <a:pt x="11313" y="23548"/>
                    </a:cubicBezTo>
                    <a:cubicBezTo>
                      <a:pt x="13594" y="25753"/>
                      <a:pt x="15809" y="26995"/>
                      <a:pt x="17667" y="26995"/>
                    </a:cubicBezTo>
                    <a:cubicBezTo>
                      <a:pt x="19599" y="26995"/>
                      <a:pt x="21145" y="25653"/>
                      <a:pt x="21979" y="22654"/>
                    </a:cubicBezTo>
                    <a:cubicBezTo>
                      <a:pt x="23621" y="16771"/>
                      <a:pt x="21091" y="11988"/>
                      <a:pt x="21091" y="11988"/>
                    </a:cubicBezTo>
                    <a:cubicBezTo>
                      <a:pt x="21091" y="11988"/>
                      <a:pt x="19493" y="4107"/>
                      <a:pt x="15586" y="1128"/>
                    </a:cubicBezTo>
                    <a:cubicBezTo>
                      <a:pt x="14567" y="349"/>
                      <a:pt x="13218" y="0"/>
                      <a:pt x="11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1463750" y="1141850"/>
                <a:ext cx="603975" cy="6906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27626" extrusionOk="0">
                    <a:moveTo>
                      <a:pt x="12031" y="625"/>
                    </a:moveTo>
                    <a:cubicBezTo>
                      <a:pt x="13483" y="625"/>
                      <a:pt x="14755" y="986"/>
                      <a:pt x="15679" y="1689"/>
                    </a:cubicBezTo>
                    <a:cubicBezTo>
                      <a:pt x="19446" y="4567"/>
                      <a:pt x="21047" y="12286"/>
                      <a:pt x="21065" y="12365"/>
                    </a:cubicBezTo>
                    <a:lnTo>
                      <a:pt x="21095" y="12449"/>
                    </a:lnTo>
                    <a:cubicBezTo>
                      <a:pt x="21118" y="12492"/>
                      <a:pt x="23547" y="17187"/>
                      <a:pt x="21963" y="22886"/>
                    </a:cubicBezTo>
                    <a:cubicBezTo>
                      <a:pt x="21333" y="25148"/>
                      <a:pt x="20285" y="26490"/>
                      <a:pt x="18856" y="26881"/>
                    </a:cubicBezTo>
                    <a:cubicBezTo>
                      <a:pt x="18570" y="26958"/>
                      <a:pt x="18269" y="26996"/>
                      <a:pt x="17955" y="26996"/>
                    </a:cubicBezTo>
                    <a:cubicBezTo>
                      <a:pt x="16223" y="26996"/>
                      <a:pt x="14083" y="25835"/>
                      <a:pt x="11810" y="23633"/>
                    </a:cubicBezTo>
                    <a:cubicBezTo>
                      <a:pt x="6609" y="18596"/>
                      <a:pt x="691" y="11608"/>
                      <a:pt x="2060" y="6931"/>
                    </a:cubicBezTo>
                    <a:cubicBezTo>
                      <a:pt x="2764" y="4528"/>
                      <a:pt x="5334" y="2284"/>
                      <a:pt x="8607" y="1214"/>
                    </a:cubicBezTo>
                    <a:cubicBezTo>
                      <a:pt x="9800" y="818"/>
                      <a:pt x="10966" y="625"/>
                      <a:pt x="12031" y="625"/>
                    </a:cubicBezTo>
                    <a:close/>
                    <a:moveTo>
                      <a:pt x="12025" y="1"/>
                    </a:moveTo>
                    <a:cubicBezTo>
                      <a:pt x="10892" y="1"/>
                      <a:pt x="9665" y="204"/>
                      <a:pt x="8410" y="616"/>
                    </a:cubicBezTo>
                    <a:cubicBezTo>
                      <a:pt x="4946" y="1751"/>
                      <a:pt x="2218" y="4163"/>
                      <a:pt x="1461" y="6754"/>
                    </a:cubicBezTo>
                    <a:cubicBezTo>
                      <a:pt x="0" y="11731"/>
                      <a:pt x="6046" y="18925"/>
                      <a:pt x="11380" y="24088"/>
                    </a:cubicBezTo>
                    <a:cubicBezTo>
                      <a:pt x="13791" y="26419"/>
                      <a:pt x="16031" y="27625"/>
                      <a:pt x="17931" y="27625"/>
                    </a:cubicBezTo>
                    <a:cubicBezTo>
                      <a:pt x="18311" y="27625"/>
                      <a:pt x="18671" y="27581"/>
                      <a:pt x="19018" y="27484"/>
                    </a:cubicBezTo>
                    <a:cubicBezTo>
                      <a:pt x="20677" y="27035"/>
                      <a:pt x="21870" y="25544"/>
                      <a:pt x="22566" y="23053"/>
                    </a:cubicBezTo>
                    <a:cubicBezTo>
                      <a:pt x="24158" y="17337"/>
                      <a:pt x="21932" y="12708"/>
                      <a:pt x="21668" y="12197"/>
                    </a:cubicBezTo>
                    <a:cubicBezTo>
                      <a:pt x="21522" y="11494"/>
                      <a:pt x="19903" y="4128"/>
                      <a:pt x="16057" y="1192"/>
                    </a:cubicBezTo>
                    <a:cubicBezTo>
                      <a:pt x="15023" y="403"/>
                      <a:pt x="13618" y="1"/>
                      <a:pt x="120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1439325" y="1090275"/>
                <a:ext cx="627950" cy="359150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4366" extrusionOk="0">
                    <a:moveTo>
                      <a:pt x="14635" y="1"/>
                    </a:moveTo>
                    <a:cubicBezTo>
                      <a:pt x="11377" y="1"/>
                      <a:pt x="7876" y="1274"/>
                      <a:pt x="5506" y="3409"/>
                    </a:cubicBezTo>
                    <a:cubicBezTo>
                      <a:pt x="933" y="7528"/>
                      <a:pt x="1" y="10621"/>
                      <a:pt x="3235" y="12615"/>
                    </a:cubicBezTo>
                    <a:cubicBezTo>
                      <a:pt x="3629" y="12857"/>
                      <a:pt x="3980" y="12961"/>
                      <a:pt x="4299" y="12961"/>
                    </a:cubicBezTo>
                    <a:cubicBezTo>
                      <a:pt x="5291" y="12961"/>
                      <a:pt x="5970" y="11952"/>
                      <a:pt x="6650" y="10943"/>
                    </a:cubicBezTo>
                    <a:cubicBezTo>
                      <a:pt x="7332" y="9931"/>
                      <a:pt x="8011" y="8922"/>
                      <a:pt x="9002" y="8922"/>
                    </a:cubicBezTo>
                    <a:cubicBezTo>
                      <a:pt x="9322" y="8922"/>
                      <a:pt x="9673" y="9027"/>
                      <a:pt x="10068" y="9270"/>
                    </a:cubicBezTo>
                    <a:cubicBezTo>
                      <a:pt x="13303" y="11264"/>
                      <a:pt x="12084" y="12237"/>
                      <a:pt x="15177" y="13169"/>
                    </a:cubicBezTo>
                    <a:cubicBezTo>
                      <a:pt x="18266" y="14102"/>
                      <a:pt x="22350" y="14366"/>
                      <a:pt x="22350" y="14366"/>
                    </a:cubicBezTo>
                    <a:cubicBezTo>
                      <a:pt x="22438" y="13002"/>
                      <a:pt x="25117" y="8870"/>
                      <a:pt x="21985" y="3624"/>
                    </a:cubicBezTo>
                    <a:cubicBezTo>
                      <a:pt x="20478" y="1099"/>
                      <a:pt x="17661" y="1"/>
                      <a:pt x="146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1876025" y="1339575"/>
                <a:ext cx="140425" cy="1920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7682" extrusionOk="0">
                    <a:moveTo>
                      <a:pt x="1346" y="1"/>
                    </a:moveTo>
                    <a:cubicBezTo>
                      <a:pt x="1" y="1"/>
                      <a:pt x="77" y="4398"/>
                      <a:pt x="77" y="4398"/>
                    </a:cubicBezTo>
                    <a:lnTo>
                      <a:pt x="1942" y="7681"/>
                    </a:lnTo>
                    <a:cubicBezTo>
                      <a:pt x="5616" y="5697"/>
                      <a:pt x="4160" y="2127"/>
                      <a:pt x="2070" y="342"/>
                    </a:cubicBezTo>
                    <a:cubicBezTo>
                      <a:pt x="1792" y="104"/>
                      <a:pt x="1552" y="1"/>
                      <a:pt x="13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1869875" y="1331725"/>
                <a:ext cx="123350" cy="207700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8308" extrusionOk="0">
                    <a:moveTo>
                      <a:pt x="1592" y="1"/>
                    </a:moveTo>
                    <a:cubicBezTo>
                      <a:pt x="1460" y="1"/>
                      <a:pt x="1331" y="30"/>
                      <a:pt x="1207" y="87"/>
                    </a:cubicBezTo>
                    <a:cubicBezTo>
                      <a:pt x="1" y="656"/>
                      <a:pt x="1" y="4043"/>
                      <a:pt x="11" y="4717"/>
                    </a:cubicBezTo>
                    <a:cubicBezTo>
                      <a:pt x="15" y="4885"/>
                      <a:pt x="163" y="5025"/>
                      <a:pt x="311" y="5025"/>
                    </a:cubicBezTo>
                    <a:cubicBezTo>
                      <a:pt x="318" y="5025"/>
                      <a:pt x="325" y="5025"/>
                      <a:pt x="332" y="5025"/>
                    </a:cubicBezTo>
                    <a:cubicBezTo>
                      <a:pt x="503" y="5025"/>
                      <a:pt x="640" y="4880"/>
                      <a:pt x="640" y="4708"/>
                    </a:cubicBezTo>
                    <a:cubicBezTo>
                      <a:pt x="614" y="3199"/>
                      <a:pt x="855" y="946"/>
                      <a:pt x="1475" y="656"/>
                    </a:cubicBezTo>
                    <a:cubicBezTo>
                      <a:pt x="1512" y="638"/>
                      <a:pt x="1552" y="629"/>
                      <a:pt x="1596" y="629"/>
                    </a:cubicBezTo>
                    <a:cubicBezTo>
                      <a:pt x="1734" y="629"/>
                      <a:pt x="1905" y="719"/>
                      <a:pt x="2109" y="893"/>
                    </a:cubicBezTo>
                    <a:cubicBezTo>
                      <a:pt x="3143" y="1777"/>
                      <a:pt x="4288" y="3392"/>
                      <a:pt x="4111" y="5038"/>
                    </a:cubicBezTo>
                    <a:cubicBezTo>
                      <a:pt x="3993" y="6138"/>
                      <a:pt x="3297" y="7041"/>
                      <a:pt x="2039" y="7718"/>
                    </a:cubicBezTo>
                    <a:cubicBezTo>
                      <a:pt x="1889" y="7801"/>
                      <a:pt x="1832" y="7991"/>
                      <a:pt x="1911" y="8140"/>
                    </a:cubicBezTo>
                    <a:cubicBezTo>
                      <a:pt x="1968" y="8246"/>
                      <a:pt x="2078" y="8308"/>
                      <a:pt x="2188" y="8308"/>
                    </a:cubicBezTo>
                    <a:cubicBezTo>
                      <a:pt x="2237" y="8308"/>
                      <a:pt x="2290" y="8294"/>
                      <a:pt x="2338" y="8268"/>
                    </a:cubicBezTo>
                    <a:cubicBezTo>
                      <a:pt x="3768" y="7498"/>
                      <a:pt x="4595" y="6402"/>
                      <a:pt x="4736" y="5104"/>
                    </a:cubicBezTo>
                    <a:cubicBezTo>
                      <a:pt x="4934" y="3217"/>
                      <a:pt x="3667" y="1399"/>
                      <a:pt x="2519" y="418"/>
                    </a:cubicBezTo>
                    <a:cubicBezTo>
                      <a:pt x="2192" y="140"/>
                      <a:pt x="1883" y="1"/>
                      <a:pt x="159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1652625" y="1527375"/>
                <a:ext cx="515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823" extrusionOk="0">
                    <a:moveTo>
                      <a:pt x="1032" y="0"/>
                    </a:moveTo>
                    <a:cubicBezTo>
                      <a:pt x="758" y="0"/>
                      <a:pt x="487" y="123"/>
                      <a:pt x="309" y="358"/>
                    </a:cubicBezTo>
                    <a:cubicBezTo>
                      <a:pt x="1" y="759"/>
                      <a:pt x="80" y="1331"/>
                      <a:pt x="480" y="1634"/>
                    </a:cubicBezTo>
                    <a:cubicBezTo>
                      <a:pt x="646" y="1761"/>
                      <a:pt x="839" y="1823"/>
                      <a:pt x="1031" y="1823"/>
                    </a:cubicBezTo>
                    <a:cubicBezTo>
                      <a:pt x="1305" y="1823"/>
                      <a:pt x="1576" y="1698"/>
                      <a:pt x="1757" y="1463"/>
                    </a:cubicBezTo>
                    <a:cubicBezTo>
                      <a:pt x="2060" y="1067"/>
                      <a:pt x="1985" y="495"/>
                      <a:pt x="1585" y="186"/>
                    </a:cubicBezTo>
                    <a:cubicBezTo>
                      <a:pt x="1419" y="61"/>
                      <a:pt x="1225" y="0"/>
                      <a:pt x="1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1608850" y="1617500"/>
                <a:ext cx="958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772" extrusionOk="0">
                    <a:moveTo>
                      <a:pt x="744" y="1"/>
                    </a:moveTo>
                    <a:cubicBezTo>
                      <a:pt x="744" y="1"/>
                      <a:pt x="1" y="3143"/>
                      <a:pt x="1571" y="3578"/>
                    </a:cubicBezTo>
                    <a:cubicBezTo>
                      <a:pt x="2088" y="3723"/>
                      <a:pt x="2510" y="3771"/>
                      <a:pt x="2843" y="3771"/>
                    </a:cubicBezTo>
                    <a:cubicBezTo>
                      <a:pt x="3522" y="3771"/>
                      <a:pt x="3833" y="3569"/>
                      <a:pt x="3833" y="3569"/>
                    </a:cubicBezTo>
                    <a:lnTo>
                      <a:pt x="7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1600050" y="1609700"/>
                <a:ext cx="113425" cy="10992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4397" extrusionOk="0">
                    <a:moveTo>
                      <a:pt x="1099" y="1"/>
                    </a:moveTo>
                    <a:cubicBezTo>
                      <a:pt x="954" y="1"/>
                      <a:pt x="827" y="99"/>
                      <a:pt x="793" y="242"/>
                    </a:cubicBezTo>
                    <a:cubicBezTo>
                      <a:pt x="757" y="384"/>
                      <a:pt x="1" y="3679"/>
                      <a:pt x="1840" y="4194"/>
                    </a:cubicBezTo>
                    <a:cubicBezTo>
                      <a:pt x="2386" y="4344"/>
                      <a:pt x="2839" y="4397"/>
                      <a:pt x="3200" y="4397"/>
                    </a:cubicBezTo>
                    <a:cubicBezTo>
                      <a:pt x="3935" y="4397"/>
                      <a:pt x="4299" y="4180"/>
                      <a:pt x="4357" y="4145"/>
                    </a:cubicBezTo>
                    <a:cubicBezTo>
                      <a:pt x="4498" y="4053"/>
                      <a:pt x="4537" y="3863"/>
                      <a:pt x="4449" y="3719"/>
                    </a:cubicBezTo>
                    <a:cubicBezTo>
                      <a:pt x="4389" y="3624"/>
                      <a:pt x="4287" y="3572"/>
                      <a:pt x="4184" y="3572"/>
                    </a:cubicBezTo>
                    <a:cubicBezTo>
                      <a:pt x="4129" y="3572"/>
                      <a:pt x="4073" y="3587"/>
                      <a:pt x="4022" y="3617"/>
                    </a:cubicBezTo>
                    <a:cubicBezTo>
                      <a:pt x="4017" y="3620"/>
                      <a:pt x="3754" y="3769"/>
                      <a:pt x="3191" y="3769"/>
                    </a:cubicBezTo>
                    <a:cubicBezTo>
                      <a:pt x="2887" y="3769"/>
                      <a:pt x="2494" y="3726"/>
                      <a:pt x="2007" y="3591"/>
                    </a:cubicBezTo>
                    <a:cubicBezTo>
                      <a:pt x="767" y="3243"/>
                      <a:pt x="1395" y="414"/>
                      <a:pt x="1400" y="388"/>
                    </a:cubicBezTo>
                    <a:cubicBezTo>
                      <a:pt x="1439" y="216"/>
                      <a:pt x="1338" y="49"/>
                      <a:pt x="1171" y="9"/>
                    </a:cubicBezTo>
                    <a:cubicBezTo>
                      <a:pt x="1147" y="3"/>
                      <a:pt x="1123" y="1"/>
                      <a:pt x="109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1325350" y="1080300"/>
                <a:ext cx="469450" cy="347400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3896" extrusionOk="0">
                    <a:moveTo>
                      <a:pt x="14219" y="1"/>
                    </a:moveTo>
                    <a:cubicBezTo>
                      <a:pt x="11594" y="1"/>
                      <a:pt x="8988" y="2311"/>
                      <a:pt x="7165" y="3830"/>
                    </a:cubicBezTo>
                    <a:cubicBezTo>
                      <a:pt x="6789" y="4144"/>
                      <a:pt x="6502" y="4253"/>
                      <a:pt x="6260" y="4253"/>
                    </a:cubicBezTo>
                    <a:cubicBezTo>
                      <a:pt x="5975" y="4253"/>
                      <a:pt x="5752" y="4101"/>
                      <a:pt x="5518" y="3949"/>
                    </a:cubicBezTo>
                    <a:cubicBezTo>
                      <a:pt x="5287" y="3797"/>
                      <a:pt x="5044" y="3644"/>
                      <a:pt x="4720" y="3644"/>
                    </a:cubicBezTo>
                    <a:cubicBezTo>
                      <a:pt x="4287" y="3644"/>
                      <a:pt x="3708" y="3915"/>
                      <a:pt x="2813" y="4821"/>
                    </a:cubicBezTo>
                    <a:cubicBezTo>
                      <a:pt x="0" y="7658"/>
                      <a:pt x="1475" y="12173"/>
                      <a:pt x="4304" y="13370"/>
                    </a:cubicBezTo>
                    <a:cubicBezTo>
                      <a:pt x="5234" y="13763"/>
                      <a:pt x="6076" y="13895"/>
                      <a:pt x="6787" y="13895"/>
                    </a:cubicBezTo>
                    <a:cubicBezTo>
                      <a:pt x="8241" y="13895"/>
                      <a:pt x="9149" y="13343"/>
                      <a:pt x="9149" y="13343"/>
                    </a:cubicBezTo>
                    <a:lnTo>
                      <a:pt x="18777" y="2000"/>
                    </a:lnTo>
                    <a:cubicBezTo>
                      <a:pt x="18777" y="2000"/>
                      <a:pt x="16991" y="73"/>
                      <a:pt x="14328" y="2"/>
                    </a:cubicBezTo>
                    <a:cubicBezTo>
                      <a:pt x="14292" y="1"/>
                      <a:pt x="14256" y="1"/>
                      <a:pt x="142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1288275" y="1362600"/>
                <a:ext cx="216425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461" extrusionOk="0">
                    <a:moveTo>
                      <a:pt x="8483" y="0"/>
                    </a:moveTo>
                    <a:cubicBezTo>
                      <a:pt x="8418" y="0"/>
                      <a:pt x="8359" y="41"/>
                      <a:pt x="8335" y="103"/>
                    </a:cubicBezTo>
                    <a:cubicBezTo>
                      <a:pt x="8327" y="120"/>
                      <a:pt x="7627" y="1907"/>
                      <a:pt x="5717" y="2729"/>
                    </a:cubicBezTo>
                    <a:cubicBezTo>
                      <a:pt x="5073" y="3008"/>
                      <a:pt x="4367" y="3147"/>
                      <a:pt x="3604" y="3147"/>
                    </a:cubicBezTo>
                    <a:cubicBezTo>
                      <a:pt x="2581" y="3147"/>
                      <a:pt x="1456" y="2897"/>
                      <a:pt x="238" y="2395"/>
                    </a:cubicBezTo>
                    <a:cubicBezTo>
                      <a:pt x="219" y="2386"/>
                      <a:pt x="198" y="2382"/>
                      <a:pt x="178" y="2382"/>
                    </a:cubicBezTo>
                    <a:cubicBezTo>
                      <a:pt x="117" y="2382"/>
                      <a:pt x="58" y="2419"/>
                      <a:pt x="31" y="2479"/>
                    </a:cubicBezTo>
                    <a:cubicBezTo>
                      <a:pt x="1" y="2558"/>
                      <a:pt x="41" y="2650"/>
                      <a:pt x="120" y="2685"/>
                    </a:cubicBezTo>
                    <a:cubicBezTo>
                      <a:pt x="1374" y="3200"/>
                      <a:pt x="2540" y="3460"/>
                      <a:pt x="3609" y="3460"/>
                    </a:cubicBezTo>
                    <a:cubicBezTo>
                      <a:pt x="4410" y="3460"/>
                      <a:pt x="5159" y="3314"/>
                      <a:pt x="5840" y="3015"/>
                    </a:cubicBezTo>
                    <a:cubicBezTo>
                      <a:pt x="7873" y="2140"/>
                      <a:pt x="8595" y="292"/>
                      <a:pt x="8626" y="213"/>
                    </a:cubicBezTo>
                    <a:cubicBezTo>
                      <a:pt x="8656" y="133"/>
                      <a:pt x="8617" y="41"/>
                      <a:pt x="8538" y="10"/>
                    </a:cubicBezTo>
                    <a:cubicBezTo>
                      <a:pt x="8520" y="3"/>
                      <a:pt x="8501" y="0"/>
                      <a:pt x="84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1394000" y="1094575"/>
                <a:ext cx="50975" cy="1108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4435" extrusionOk="0">
                    <a:moveTo>
                      <a:pt x="1857" y="1"/>
                    </a:moveTo>
                    <a:cubicBezTo>
                      <a:pt x="1809" y="1"/>
                      <a:pt x="1762" y="22"/>
                      <a:pt x="1730" y="65"/>
                    </a:cubicBezTo>
                    <a:cubicBezTo>
                      <a:pt x="177" y="2243"/>
                      <a:pt x="0" y="3361"/>
                      <a:pt x="124" y="3919"/>
                    </a:cubicBezTo>
                    <a:cubicBezTo>
                      <a:pt x="203" y="4280"/>
                      <a:pt x="406" y="4403"/>
                      <a:pt x="428" y="4417"/>
                    </a:cubicBezTo>
                    <a:cubicBezTo>
                      <a:pt x="454" y="4429"/>
                      <a:pt x="481" y="4435"/>
                      <a:pt x="507" y="4435"/>
                    </a:cubicBezTo>
                    <a:cubicBezTo>
                      <a:pt x="560" y="4435"/>
                      <a:pt x="608" y="4408"/>
                      <a:pt x="639" y="4360"/>
                    </a:cubicBezTo>
                    <a:cubicBezTo>
                      <a:pt x="682" y="4289"/>
                      <a:pt x="656" y="4192"/>
                      <a:pt x="586" y="4144"/>
                    </a:cubicBezTo>
                    <a:cubicBezTo>
                      <a:pt x="581" y="4144"/>
                      <a:pt x="471" y="4065"/>
                      <a:pt x="423" y="3822"/>
                    </a:cubicBezTo>
                    <a:cubicBezTo>
                      <a:pt x="349" y="3413"/>
                      <a:pt x="445" y="2406"/>
                      <a:pt x="1986" y="249"/>
                    </a:cubicBezTo>
                    <a:cubicBezTo>
                      <a:pt x="2038" y="179"/>
                      <a:pt x="2021" y="78"/>
                      <a:pt x="1950" y="30"/>
                    </a:cubicBezTo>
                    <a:cubicBezTo>
                      <a:pt x="1922" y="10"/>
                      <a:pt x="1890" y="1"/>
                      <a:pt x="185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1086300" y="1738525"/>
                <a:ext cx="377575" cy="320800"/>
              </a:xfrm>
              <a:custGeom>
                <a:avLst/>
                <a:gdLst/>
                <a:ahLst/>
                <a:cxnLst/>
                <a:rect l="l" t="t" r="r" b="b"/>
                <a:pathLst>
                  <a:path w="15103" h="12832" extrusionOk="0">
                    <a:moveTo>
                      <a:pt x="12986" y="0"/>
                    </a:moveTo>
                    <a:cubicBezTo>
                      <a:pt x="11190" y="0"/>
                      <a:pt x="9475" y="1250"/>
                      <a:pt x="9475" y="1250"/>
                    </a:cubicBezTo>
                    <a:lnTo>
                      <a:pt x="1" y="12831"/>
                    </a:lnTo>
                    <a:lnTo>
                      <a:pt x="1" y="12831"/>
                    </a:lnTo>
                    <a:lnTo>
                      <a:pt x="13571" y="8651"/>
                    </a:lnTo>
                    <a:lnTo>
                      <a:pt x="15103" y="783"/>
                    </a:lnTo>
                    <a:cubicBezTo>
                      <a:pt x="14456" y="206"/>
                      <a:pt x="13715" y="0"/>
                      <a:pt x="129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1063875" y="1730525"/>
                <a:ext cx="408575" cy="343875"/>
              </a:xfrm>
              <a:custGeom>
                <a:avLst/>
                <a:gdLst/>
                <a:ahLst/>
                <a:cxnLst/>
                <a:rect l="l" t="t" r="r" b="b"/>
                <a:pathLst>
                  <a:path w="16343" h="13755" extrusionOk="0">
                    <a:moveTo>
                      <a:pt x="13888" y="638"/>
                    </a:moveTo>
                    <a:cubicBezTo>
                      <a:pt x="14499" y="638"/>
                      <a:pt x="15115" y="794"/>
                      <a:pt x="15656" y="1222"/>
                    </a:cubicBezTo>
                    <a:lnTo>
                      <a:pt x="14196" y="8729"/>
                    </a:lnTo>
                    <a:lnTo>
                      <a:pt x="1795" y="12548"/>
                    </a:lnTo>
                    <a:lnTo>
                      <a:pt x="10587" y="1803"/>
                    </a:lnTo>
                    <a:cubicBezTo>
                      <a:pt x="10821" y="1642"/>
                      <a:pt x="12341" y="638"/>
                      <a:pt x="13888" y="638"/>
                    </a:cubicBezTo>
                    <a:close/>
                    <a:moveTo>
                      <a:pt x="13885" y="0"/>
                    </a:moveTo>
                    <a:cubicBezTo>
                      <a:pt x="12028" y="0"/>
                      <a:pt x="10289" y="1245"/>
                      <a:pt x="10187" y="1319"/>
                    </a:cubicBezTo>
                    <a:lnTo>
                      <a:pt x="0" y="13754"/>
                    </a:lnTo>
                    <a:lnTo>
                      <a:pt x="14737" y="9217"/>
                    </a:lnTo>
                    <a:lnTo>
                      <a:pt x="16343" y="989"/>
                    </a:lnTo>
                    <a:lnTo>
                      <a:pt x="16211" y="870"/>
                    </a:lnTo>
                    <a:cubicBezTo>
                      <a:pt x="15493" y="227"/>
                      <a:pt x="14678" y="0"/>
                      <a:pt x="1388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1017875" y="1743675"/>
                <a:ext cx="1422325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56893" h="24861" extrusionOk="0">
                    <a:moveTo>
                      <a:pt x="49619" y="1"/>
                    </a:moveTo>
                    <a:lnTo>
                      <a:pt x="33813" y="5031"/>
                    </a:lnTo>
                    <a:cubicBezTo>
                      <a:pt x="28480" y="5233"/>
                      <a:pt x="23130" y="5752"/>
                      <a:pt x="17858" y="6566"/>
                    </a:cubicBezTo>
                    <a:cubicBezTo>
                      <a:pt x="11952" y="7477"/>
                      <a:pt x="0" y="8599"/>
                      <a:pt x="965" y="17004"/>
                    </a:cubicBezTo>
                    <a:cubicBezTo>
                      <a:pt x="1528" y="21932"/>
                      <a:pt x="6030" y="24057"/>
                      <a:pt x="10465" y="24648"/>
                    </a:cubicBezTo>
                    <a:cubicBezTo>
                      <a:pt x="11543" y="24792"/>
                      <a:pt x="13396" y="24860"/>
                      <a:pt x="15763" y="24860"/>
                    </a:cubicBezTo>
                    <a:cubicBezTo>
                      <a:pt x="27288" y="24860"/>
                      <a:pt x="51008" y="23227"/>
                      <a:pt x="56892" y="20661"/>
                    </a:cubicBezTo>
                    <a:lnTo>
                      <a:pt x="49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1010850" y="1735825"/>
                <a:ext cx="1438275" cy="637475"/>
              </a:xfrm>
              <a:custGeom>
                <a:avLst/>
                <a:gdLst/>
                <a:ahLst/>
                <a:cxnLst/>
                <a:rect l="l" t="t" r="r" b="b"/>
                <a:pathLst>
                  <a:path w="57531" h="25499" extrusionOk="0">
                    <a:moveTo>
                      <a:pt x="49897" y="1"/>
                    </a:moveTo>
                    <a:cubicBezTo>
                      <a:pt x="49866" y="1"/>
                      <a:pt x="49834" y="6"/>
                      <a:pt x="49803" y="16"/>
                    </a:cubicBezTo>
                    <a:lnTo>
                      <a:pt x="34037" y="5037"/>
                    </a:lnTo>
                    <a:cubicBezTo>
                      <a:pt x="28756" y="5234"/>
                      <a:pt x="23393" y="5754"/>
                      <a:pt x="18090" y="6572"/>
                    </a:cubicBezTo>
                    <a:cubicBezTo>
                      <a:pt x="17686" y="6633"/>
                      <a:pt x="17254" y="6696"/>
                      <a:pt x="16801" y="6761"/>
                    </a:cubicBezTo>
                    <a:cubicBezTo>
                      <a:pt x="10517" y="7681"/>
                      <a:pt x="1" y="9221"/>
                      <a:pt x="933" y="17352"/>
                    </a:cubicBezTo>
                    <a:cubicBezTo>
                      <a:pt x="1422" y="21625"/>
                      <a:pt x="4982" y="24513"/>
                      <a:pt x="10706" y="25273"/>
                    </a:cubicBezTo>
                    <a:cubicBezTo>
                      <a:pt x="11851" y="25427"/>
                      <a:pt x="13769" y="25498"/>
                      <a:pt x="16193" y="25498"/>
                    </a:cubicBezTo>
                    <a:cubicBezTo>
                      <a:pt x="27903" y="25498"/>
                      <a:pt x="51466" y="23808"/>
                      <a:pt x="57297" y="21265"/>
                    </a:cubicBezTo>
                    <a:cubicBezTo>
                      <a:pt x="57455" y="21195"/>
                      <a:pt x="57530" y="21010"/>
                      <a:pt x="57459" y="20851"/>
                    </a:cubicBezTo>
                    <a:cubicBezTo>
                      <a:pt x="57407" y="20733"/>
                      <a:pt x="57291" y="20664"/>
                      <a:pt x="57170" y="20664"/>
                    </a:cubicBezTo>
                    <a:cubicBezTo>
                      <a:pt x="57129" y="20664"/>
                      <a:pt x="57087" y="20672"/>
                      <a:pt x="57046" y="20689"/>
                    </a:cubicBezTo>
                    <a:cubicBezTo>
                      <a:pt x="51274" y="23208"/>
                      <a:pt x="27927" y="24878"/>
                      <a:pt x="16278" y="24878"/>
                    </a:cubicBezTo>
                    <a:cubicBezTo>
                      <a:pt x="13851" y="24878"/>
                      <a:pt x="11932" y="24806"/>
                      <a:pt x="10785" y="24653"/>
                    </a:cubicBezTo>
                    <a:cubicBezTo>
                      <a:pt x="7604" y="24231"/>
                      <a:pt x="2174" y="22708"/>
                      <a:pt x="1554" y="17283"/>
                    </a:cubicBezTo>
                    <a:cubicBezTo>
                      <a:pt x="695" y="9754"/>
                      <a:pt x="10834" y="8266"/>
                      <a:pt x="16893" y="7382"/>
                    </a:cubicBezTo>
                    <a:cubicBezTo>
                      <a:pt x="17347" y="7316"/>
                      <a:pt x="17782" y="7250"/>
                      <a:pt x="18187" y="7188"/>
                    </a:cubicBezTo>
                    <a:cubicBezTo>
                      <a:pt x="23476" y="6375"/>
                      <a:pt x="28836" y="5859"/>
                      <a:pt x="34103" y="5656"/>
                    </a:cubicBezTo>
                    <a:lnTo>
                      <a:pt x="49992" y="614"/>
                    </a:lnTo>
                    <a:cubicBezTo>
                      <a:pt x="50160" y="561"/>
                      <a:pt x="50247" y="386"/>
                      <a:pt x="50195" y="218"/>
                    </a:cubicBezTo>
                    <a:cubicBezTo>
                      <a:pt x="50155" y="86"/>
                      <a:pt x="50030" y="1"/>
                      <a:pt x="498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1616425" y="1442050"/>
                <a:ext cx="54400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3526" extrusionOk="0">
                    <a:moveTo>
                      <a:pt x="1816" y="1"/>
                    </a:moveTo>
                    <a:cubicBezTo>
                      <a:pt x="1701" y="1"/>
                      <a:pt x="1593" y="64"/>
                      <a:pt x="1537" y="172"/>
                    </a:cubicBezTo>
                    <a:lnTo>
                      <a:pt x="76" y="3071"/>
                    </a:lnTo>
                    <a:cubicBezTo>
                      <a:pt x="1" y="3225"/>
                      <a:pt x="63" y="3414"/>
                      <a:pt x="217" y="3494"/>
                    </a:cubicBezTo>
                    <a:cubicBezTo>
                      <a:pt x="260" y="3516"/>
                      <a:pt x="309" y="3525"/>
                      <a:pt x="358" y="3525"/>
                    </a:cubicBezTo>
                    <a:cubicBezTo>
                      <a:pt x="472" y="3525"/>
                      <a:pt x="582" y="3463"/>
                      <a:pt x="634" y="3353"/>
                    </a:cubicBezTo>
                    <a:lnTo>
                      <a:pt x="2096" y="453"/>
                    </a:lnTo>
                    <a:cubicBezTo>
                      <a:pt x="2175" y="299"/>
                      <a:pt x="2113" y="110"/>
                      <a:pt x="1960" y="35"/>
                    </a:cubicBezTo>
                    <a:cubicBezTo>
                      <a:pt x="1913" y="12"/>
                      <a:pt x="1864" y="1"/>
                      <a:pt x="18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1309500" y="1557175"/>
                <a:ext cx="265050" cy="21855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8742" extrusionOk="0">
                    <a:moveTo>
                      <a:pt x="7042" y="1"/>
                    </a:moveTo>
                    <a:cubicBezTo>
                      <a:pt x="7017" y="1"/>
                      <a:pt x="6992" y="3"/>
                      <a:pt x="6967" y="7"/>
                    </a:cubicBezTo>
                    <a:cubicBezTo>
                      <a:pt x="6491" y="86"/>
                      <a:pt x="5563" y="720"/>
                      <a:pt x="5216" y="966"/>
                    </a:cubicBezTo>
                    <a:lnTo>
                      <a:pt x="4168" y="354"/>
                    </a:lnTo>
                    <a:cubicBezTo>
                      <a:pt x="4131" y="332"/>
                      <a:pt x="4089" y="321"/>
                      <a:pt x="4048" y="321"/>
                    </a:cubicBezTo>
                    <a:cubicBezTo>
                      <a:pt x="4007" y="321"/>
                      <a:pt x="3966" y="332"/>
                      <a:pt x="3930" y="354"/>
                    </a:cubicBezTo>
                    <a:lnTo>
                      <a:pt x="1911" y="1547"/>
                    </a:lnTo>
                    <a:lnTo>
                      <a:pt x="1449" y="1476"/>
                    </a:lnTo>
                    <a:cubicBezTo>
                      <a:pt x="1423" y="1472"/>
                      <a:pt x="1397" y="1470"/>
                      <a:pt x="1372" y="1470"/>
                    </a:cubicBezTo>
                    <a:cubicBezTo>
                      <a:pt x="716" y="1470"/>
                      <a:pt x="179" y="2671"/>
                      <a:pt x="19" y="3056"/>
                    </a:cubicBezTo>
                    <a:cubicBezTo>
                      <a:pt x="6" y="3087"/>
                      <a:pt x="1" y="3122"/>
                      <a:pt x="1" y="3157"/>
                    </a:cubicBezTo>
                    <a:lnTo>
                      <a:pt x="313" y="8517"/>
                    </a:lnTo>
                    <a:cubicBezTo>
                      <a:pt x="318" y="8645"/>
                      <a:pt x="423" y="8742"/>
                      <a:pt x="547" y="8742"/>
                    </a:cubicBezTo>
                    <a:lnTo>
                      <a:pt x="561" y="8742"/>
                    </a:lnTo>
                    <a:cubicBezTo>
                      <a:pt x="687" y="8732"/>
                      <a:pt x="789" y="8622"/>
                      <a:pt x="780" y="8490"/>
                    </a:cubicBezTo>
                    <a:lnTo>
                      <a:pt x="472" y="3184"/>
                    </a:lnTo>
                    <a:cubicBezTo>
                      <a:pt x="756" y="2525"/>
                      <a:pt x="1188" y="1938"/>
                      <a:pt x="1363" y="1938"/>
                    </a:cubicBezTo>
                    <a:cubicBezTo>
                      <a:pt x="1366" y="1938"/>
                      <a:pt x="1370" y="1938"/>
                      <a:pt x="1374" y="1939"/>
                    </a:cubicBezTo>
                    <a:lnTo>
                      <a:pt x="1920" y="2026"/>
                    </a:lnTo>
                    <a:cubicBezTo>
                      <a:pt x="1931" y="2028"/>
                      <a:pt x="1943" y="2029"/>
                      <a:pt x="1954" y="2029"/>
                    </a:cubicBezTo>
                    <a:cubicBezTo>
                      <a:pt x="1996" y="2029"/>
                      <a:pt x="2039" y="2016"/>
                      <a:pt x="2074" y="1996"/>
                    </a:cubicBezTo>
                    <a:lnTo>
                      <a:pt x="4050" y="830"/>
                    </a:lnTo>
                    <a:lnTo>
                      <a:pt x="5110" y="1445"/>
                    </a:lnTo>
                    <a:cubicBezTo>
                      <a:pt x="5147" y="1468"/>
                      <a:pt x="5188" y="1479"/>
                      <a:pt x="5229" y="1479"/>
                    </a:cubicBezTo>
                    <a:cubicBezTo>
                      <a:pt x="5277" y="1479"/>
                      <a:pt x="5325" y="1464"/>
                      <a:pt x="5366" y="1433"/>
                    </a:cubicBezTo>
                    <a:cubicBezTo>
                      <a:pt x="5836" y="1094"/>
                      <a:pt x="6707" y="526"/>
                      <a:pt x="7037" y="469"/>
                    </a:cubicBezTo>
                    <a:cubicBezTo>
                      <a:pt x="7214" y="504"/>
                      <a:pt x="7574" y="1283"/>
                      <a:pt x="7785" y="2075"/>
                    </a:cubicBezTo>
                    <a:cubicBezTo>
                      <a:pt x="7789" y="2105"/>
                      <a:pt x="7807" y="2136"/>
                      <a:pt x="7825" y="2158"/>
                    </a:cubicBezTo>
                    <a:cubicBezTo>
                      <a:pt x="7825" y="2158"/>
                      <a:pt x="8904" y="3541"/>
                      <a:pt x="8916" y="3558"/>
                    </a:cubicBezTo>
                    <a:cubicBezTo>
                      <a:pt x="9828" y="4723"/>
                      <a:pt x="10096" y="5793"/>
                      <a:pt x="9673" y="6581"/>
                    </a:cubicBezTo>
                    <a:cubicBezTo>
                      <a:pt x="9244" y="7372"/>
                      <a:pt x="8148" y="7827"/>
                      <a:pt x="6755" y="7827"/>
                    </a:cubicBezTo>
                    <a:cubicBezTo>
                      <a:pt x="6573" y="7827"/>
                      <a:pt x="6387" y="7820"/>
                      <a:pt x="6197" y="7804"/>
                    </a:cubicBezTo>
                    <a:cubicBezTo>
                      <a:pt x="6191" y="7804"/>
                      <a:pt x="6185" y="7803"/>
                      <a:pt x="6179" y="7803"/>
                    </a:cubicBezTo>
                    <a:cubicBezTo>
                      <a:pt x="6048" y="7803"/>
                      <a:pt x="5954" y="7893"/>
                      <a:pt x="5941" y="8015"/>
                    </a:cubicBezTo>
                    <a:cubicBezTo>
                      <a:pt x="5933" y="8147"/>
                      <a:pt x="6026" y="8261"/>
                      <a:pt x="6158" y="8271"/>
                    </a:cubicBezTo>
                    <a:cubicBezTo>
                      <a:pt x="6360" y="8288"/>
                      <a:pt x="6558" y="8296"/>
                      <a:pt x="6751" y="8296"/>
                    </a:cubicBezTo>
                    <a:cubicBezTo>
                      <a:pt x="8327" y="8296"/>
                      <a:pt x="9574" y="7745"/>
                      <a:pt x="10086" y="6801"/>
                    </a:cubicBezTo>
                    <a:cubicBezTo>
                      <a:pt x="10602" y="5846"/>
                      <a:pt x="10320" y="4587"/>
                      <a:pt x="9286" y="3267"/>
                    </a:cubicBezTo>
                    <a:lnTo>
                      <a:pt x="8226" y="1908"/>
                    </a:lnTo>
                    <a:cubicBezTo>
                      <a:pt x="8027" y="1164"/>
                      <a:pt x="7626" y="1"/>
                      <a:pt x="70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7"/>
              <p:cNvSpPr/>
              <p:nvPr/>
            </p:nvSpPr>
            <p:spPr>
              <a:xfrm>
                <a:off x="2020275" y="1716075"/>
                <a:ext cx="49975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691" extrusionOk="0">
                    <a:moveTo>
                      <a:pt x="0" y="0"/>
                    </a:moveTo>
                    <a:lnTo>
                      <a:pt x="1998" y="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7"/>
              <p:cNvSpPr/>
              <p:nvPr/>
            </p:nvSpPr>
            <p:spPr>
              <a:xfrm>
                <a:off x="2011475" y="1708275"/>
                <a:ext cx="6757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1316" extrusionOk="0">
                    <a:moveTo>
                      <a:pt x="356" y="0"/>
                    </a:moveTo>
                    <a:cubicBezTo>
                      <a:pt x="226" y="0"/>
                      <a:pt x="103" y="82"/>
                      <a:pt x="58" y="211"/>
                    </a:cubicBezTo>
                    <a:cubicBezTo>
                      <a:pt x="1" y="374"/>
                      <a:pt x="88" y="550"/>
                      <a:pt x="251" y="607"/>
                    </a:cubicBezTo>
                    <a:lnTo>
                      <a:pt x="2249" y="1299"/>
                    </a:lnTo>
                    <a:cubicBezTo>
                      <a:pt x="2280" y="1307"/>
                      <a:pt x="2316" y="1315"/>
                      <a:pt x="2350" y="1315"/>
                    </a:cubicBezTo>
                    <a:cubicBezTo>
                      <a:pt x="2478" y="1315"/>
                      <a:pt x="2601" y="1232"/>
                      <a:pt x="2645" y="1104"/>
                    </a:cubicBezTo>
                    <a:cubicBezTo>
                      <a:pt x="2702" y="942"/>
                      <a:pt x="2615" y="761"/>
                      <a:pt x="2452" y="704"/>
                    </a:cubicBezTo>
                    <a:lnTo>
                      <a:pt x="458" y="18"/>
                    </a:lnTo>
                    <a:cubicBezTo>
                      <a:pt x="424" y="6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7"/>
              <p:cNvSpPr/>
              <p:nvPr/>
            </p:nvSpPr>
            <p:spPr>
              <a:xfrm>
                <a:off x="1978575" y="1433900"/>
                <a:ext cx="24710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9884" h="1655" extrusionOk="0">
                    <a:moveTo>
                      <a:pt x="1" y="1"/>
                    </a:moveTo>
                    <a:lnTo>
                      <a:pt x="9884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7"/>
              <p:cNvSpPr/>
              <p:nvPr/>
            </p:nvSpPr>
            <p:spPr>
              <a:xfrm>
                <a:off x="1970100" y="1426075"/>
                <a:ext cx="264050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0562" h="2281" extrusionOk="0">
                    <a:moveTo>
                      <a:pt x="335" y="1"/>
                    </a:moveTo>
                    <a:cubicBezTo>
                      <a:pt x="188" y="1"/>
                      <a:pt x="55" y="111"/>
                      <a:pt x="27" y="265"/>
                    </a:cubicBezTo>
                    <a:cubicBezTo>
                      <a:pt x="1" y="432"/>
                      <a:pt x="116" y="595"/>
                      <a:pt x="287" y="621"/>
                    </a:cubicBezTo>
                    <a:lnTo>
                      <a:pt x="10175" y="2276"/>
                    </a:lnTo>
                    <a:cubicBezTo>
                      <a:pt x="10188" y="2280"/>
                      <a:pt x="10206" y="2280"/>
                      <a:pt x="10223" y="2280"/>
                    </a:cubicBezTo>
                    <a:cubicBezTo>
                      <a:pt x="10373" y="2280"/>
                      <a:pt x="10509" y="2175"/>
                      <a:pt x="10531" y="2020"/>
                    </a:cubicBezTo>
                    <a:cubicBezTo>
                      <a:pt x="10562" y="1849"/>
                      <a:pt x="10448" y="1687"/>
                      <a:pt x="10275" y="1660"/>
                    </a:cubicBezTo>
                    <a:lnTo>
                      <a:pt x="388" y="5"/>
                    </a:lnTo>
                    <a:cubicBezTo>
                      <a:pt x="371" y="2"/>
                      <a:pt x="353" y="1"/>
                      <a:pt x="3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7"/>
              <p:cNvSpPr/>
              <p:nvPr/>
            </p:nvSpPr>
            <p:spPr>
              <a:xfrm>
                <a:off x="2351500" y="2323875"/>
                <a:ext cx="3949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877" extrusionOk="0">
                    <a:moveTo>
                      <a:pt x="1" y="0"/>
                    </a:moveTo>
                    <a:cubicBezTo>
                      <a:pt x="1" y="0"/>
                      <a:pt x="4319" y="1876"/>
                      <a:pt x="10301" y="1876"/>
                    </a:cubicBezTo>
                    <a:cubicBezTo>
                      <a:pt x="12017" y="1876"/>
                      <a:pt x="13870" y="1722"/>
                      <a:pt x="15798" y="13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7"/>
              <p:cNvSpPr/>
              <p:nvPr/>
            </p:nvSpPr>
            <p:spPr>
              <a:xfrm>
                <a:off x="2342600" y="2316000"/>
                <a:ext cx="41232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9" extrusionOk="0">
                    <a:moveTo>
                      <a:pt x="362" y="0"/>
                    </a:moveTo>
                    <a:cubicBezTo>
                      <a:pt x="240" y="0"/>
                      <a:pt x="124" y="69"/>
                      <a:pt x="71" y="187"/>
                    </a:cubicBezTo>
                    <a:cubicBezTo>
                      <a:pt x="1" y="346"/>
                      <a:pt x="75" y="531"/>
                      <a:pt x="233" y="601"/>
                    </a:cubicBezTo>
                    <a:cubicBezTo>
                      <a:pt x="291" y="628"/>
                      <a:pt x="4687" y="2498"/>
                      <a:pt x="10698" y="2498"/>
                    </a:cubicBezTo>
                    <a:cubicBezTo>
                      <a:pt x="12423" y="2498"/>
                      <a:pt x="14289" y="2344"/>
                      <a:pt x="16216" y="1948"/>
                    </a:cubicBezTo>
                    <a:cubicBezTo>
                      <a:pt x="16383" y="1913"/>
                      <a:pt x="16493" y="1745"/>
                      <a:pt x="16458" y="1574"/>
                    </a:cubicBezTo>
                    <a:cubicBezTo>
                      <a:pt x="16427" y="1426"/>
                      <a:pt x="16290" y="1326"/>
                      <a:pt x="16147" y="1326"/>
                    </a:cubicBezTo>
                    <a:cubicBezTo>
                      <a:pt x="16127" y="1326"/>
                      <a:pt x="16108" y="1328"/>
                      <a:pt x="16088" y="1332"/>
                    </a:cubicBezTo>
                    <a:cubicBezTo>
                      <a:pt x="14200" y="1722"/>
                      <a:pt x="12380" y="1873"/>
                      <a:pt x="10690" y="1873"/>
                    </a:cubicBezTo>
                    <a:cubicBezTo>
                      <a:pt x="4826" y="1873"/>
                      <a:pt x="540" y="48"/>
                      <a:pt x="485" y="25"/>
                    </a:cubicBezTo>
                    <a:cubicBezTo>
                      <a:pt x="445" y="8"/>
                      <a:pt x="403" y="0"/>
                      <a:pt x="36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7"/>
              <p:cNvSpPr/>
              <p:nvPr/>
            </p:nvSpPr>
            <p:spPr>
              <a:xfrm>
                <a:off x="4163675" y="2339050"/>
                <a:ext cx="199675" cy="20570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8228" extrusionOk="0">
                    <a:moveTo>
                      <a:pt x="220" y="0"/>
                    </a:moveTo>
                    <a:cubicBezTo>
                      <a:pt x="220" y="1"/>
                      <a:pt x="1" y="4946"/>
                      <a:pt x="621" y="6148"/>
                    </a:cubicBezTo>
                    <a:cubicBezTo>
                      <a:pt x="1076" y="7020"/>
                      <a:pt x="4274" y="8227"/>
                      <a:pt x="6158" y="8227"/>
                    </a:cubicBezTo>
                    <a:cubicBezTo>
                      <a:pt x="6858" y="8227"/>
                      <a:pt x="7377" y="8061"/>
                      <a:pt x="7507" y="7648"/>
                    </a:cubicBezTo>
                    <a:cubicBezTo>
                      <a:pt x="7987" y="6126"/>
                      <a:pt x="3327" y="4995"/>
                      <a:pt x="3327" y="4995"/>
                    </a:cubicBezTo>
                    <a:cubicBezTo>
                      <a:pt x="3327" y="4995"/>
                      <a:pt x="4735" y="4771"/>
                      <a:pt x="4599" y="2553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7"/>
              <p:cNvSpPr/>
              <p:nvPr/>
            </p:nvSpPr>
            <p:spPr>
              <a:xfrm>
                <a:off x="4157850" y="2333200"/>
                <a:ext cx="201225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8697" extrusionOk="0">
                    <a:moveTo>
                      <a:pt x="446" y="0"/>
                    </a:moveTo>
                    <a:cubicBezTo>
                      <a:pt x="322" y="0"/>
                      <a:pt x="224" y="99"/>
                      <a:pt x="220" y="226"/>
                    </a:cubicBezTo>
                    <a:cubicBezTo>
                      <a:pt x="212" y="428"/>
                      <a:pt x="0" y="5246"/>
                      <a:pt x="647" y="6487"/>
                    </a:cubicBezTo>
                    <a:cubicBezTo>
                      <a:pt x="1162" y="7473"/>
                      <a:pt x="4418" y="8697"/>
                      <a:pt x="6385" y="8697"/>
                    </a:cubicBezTo>
                    <a:cubicBezTo>
                      <a:pt x="6504" y="8697"/>
                      <a:pt x="6623" y="8691"/>
                      <a:pt x="6733" y="8683"/>
                    </a:cubicBezTo>
                    <a:cubicBezTo>
                      <a:pt x="7582" y="8608"/>
                      <a:pt x="7872" y="8243"/>
                      <a:pt x="7960" y="7952"/>
                    </a:cubicBezTo>
                    <a:cubicBezTo>
                      <a:pt x="8049" y="7684"/>
                      <a:pt x="8013" y="7411"/>
                      <a:pt x="7864" y="7143"/>
                    </a:cubicBezTo>
                    <a:cubicBezTo>
                      <a:pt x="7322" y="6183"/>
                      <a:pt x="5259" y="5470"/>
                      <a:pt x="4220" y="5163"/>
                    </a:cubicBezTo>
                    <a:cubicBezTo>
                      <a:pt x="4655" y="4833"/>
                      <a:pt x="5153" y="4156"/>
                      <a:pt x="5065" y="2773"/>
                    </a:cubicBezTo>
                    <a:cubicBezTo>
                      <a:pt x="5056" y="2644"/>
                      <a:pt x="4946" y="2549"/>
                      <a:pt x="4826" y="2549"/>
                    </a:cubicBezTo>
                    <a:cubicBezTo>
                      <a:pt x="4823" y="2549"/>
                      <a:pt x="4821" y="2549"/>
                      <a:pt x="4818" y="2549"/>
                    </a:cubicBezTo>
                    <a:cubicBezTo>
                      <a:pt x="4686" y="2558"/>
                      <a:pt x="4590" y="2672"/>
                      <a:pt x="4598" y="2800"/>
                    </a:cubicBezTo>
                    <a:cubicBezTo>
                      <a:pt x="4717" y="4758"/>
                      <a:pt x="3569" y="4987"/>
                      <a:pt x="3524" y="4995"/>
                    </a:cubicBezTo>
                    <a:cubicBezTo>
                      <a:pt x="3415" y="5013"/>
                      <a:pt x="3331" y="5106"/>
                      <a:pt x="3327" y="5216"/>
                    </a:cubicBezTo>
                    <a:cubicBezTo>
                      <a:pt x="3323" y="5330"/>
                      <a:pt x="3397" y="5427"/>
                      <a:pt x="3502" y="5453"/>
                    </a:cubicBezTo>
                    <a:cubicBezTo>
                      <a:pt x="4432" y="5682"/>
                      <a:pt x="6944" y="6465"/>
                      <a:pt x="7454" y="7371"/>
                    </a:cubicBezTo>
                    <a:cubicBezTo>
                      <a:pt x="7538" y="7526"/>
                      <a:pt x="7560" y="7667"/>
                      <a:pt x="7515" y="7812"/>
                    </a:cubicBezTo>
                    <a:cubicBezTo>
                      <a:pt x="7428" y="8094"/>
                      <a:pt x="7019" y="8186"/>
                      <a:pt x="6693" y="8212"/>
                    </a:cubicBezTo>
                    <a:cubicBezTo>
                      <a:pt x="6594" y="8220"/>
                      <a:pt x="6491" y="8225"/>
                      <a:pt x="6383" y="8225"/>
                    </a:cubicBezTo>
                    <a:cubicBezTo>
                      <a:pt x="4545" y="8225"/>
                      <a:pt x="1460" y="7028"/>
                      <a:pt x="1065" y="6272"/>
                    </a:cubicBezTo>
                    <a:cubicBezTo>
                      <a:pt x="577" y="5334"/>
                      <a:pt x="630" y="1603"/>
                      <a:pt x="687" y="243"/>
                    </a:cubicBezTo>
                    <a:cubicBezTo>
                      <a:pt x="695" y="116"/>
                      <a:pt x="594" y="5"/>
                      <a:pt x="462" y="1"/>
                    </a:cubicBezTo>
                    <a:cubicBezTo>
                      <a:pt x="457" y="1"/>
                      <a:pt x="452" y="0"/>
                      <a:pt x="4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7"/>
              <p:cNvSpPr/>
              <p:nvPr/>
            </p:nvSpPr>
            <p:spPr>
              <a:xfrm>
                <a:off x="2077700" y="1932400"/>
                <a:ext cx="308050" cy="17322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929" extrusionOk="0">
                    <a:moveTo>
                      <a:pt x="5479" y="1"/>
                    </a:moveTo>
                    <a:cubicBezTo>
                      <a:pt x="0" y="1"/>
                      <a:pt x="6640" y="4205"/>
                      <a:pt x="12322" y="6929"/>
                    </a:cubicBezTo>
                    <a:lnTo>
                      <a:pt x="10073" y="545"/>
                    </a:lnTo>
                    <a:cubicBezTo>
                      <a:pt x="9448" y="417"/>
                      <a:pt x="8823" y="302"/>
                      <a:pt x="8199" y="218"/>
                    </a:cubicBezTo>
                    <a:cubicBezTo>
                      <a:pt x="7076" y="69"/>
                      <a:pt x="6179" y="1"/>
                      <a:pt x="5479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7"/>
              <p:cNvSpPr/>
              <p:nvPr/>
            </p:nvSpPr>
            <p:spPr>
              <a:xfrm>
                <a:off x="1482325" y="1615950"/>
                <a:ext cx="552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175" extrusionOk="0">
                    <a:moveTo>
                      <a:pt x="175" y="0"/>
                    </a:moveTo>
                    <a:cubicBezTo>
                      <a:pt x="135" y="0"/>
                      <a:pt x="94" y="16"/>
                      <a:pt x="63" y="45"/>
                    </a:cubicBezTo>
                    <a:cubicBezTo>
                      <a:pt x="1" y="107"/>
                      <a:pt x="1" y="207"/>
                      <a:pt x="63" y="270"/>
                    </a:cubicBezTo>
                    <a:lnTo>
                      <a:pt x="1928" y="2131"/>
                    </a:lnTo>
                    <a:cubicBezTo>
                      <a:pt x="1959" y="2161"/>
                      <a:pt x="1999" y="2175"/>
                      <a:pt x="2038" y="2175"/>
                    </a:cubicBezTo>
                    <a:cubicBezTo>
                      <a:pt x="2078" y="2175"/>
                      <a:pt x="2117" y="2161"/>
                      <a:pt x="2149" y="2131"/>
                    </a:cubicBezTo>
                    <a:cubicBezTo>
                      <a:pt x="2210" y="2069"/>
                      <a:pt x="2210" y="1968"/>
                      <a:pt x="2149" y="1911"/>
                    </a:cubicBezTo>
                    <a:lnTo>
                      <a:pt x="283" y="45"/>
                    </a:lnTo>
                    <a:cubicBezTo>
                      <a:pt x="253" y="15"/>
                      <a:pt x="214" y="0"/>
                      <a:pt x="17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7"/>
              <p:cNvSpPr/>
              <p:nvPr/>
            </p:nvSpPr>
            <p:spPr>
              <a:xfrm>
                <a:off x="1496950" y="1632950"/>
                <a:ext cx="442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541" extrusionOk="0">
                    <a:moveTo>
                      <a:pt x="167" y="1"/>
                    </a:moveTo>
                    <a:cubicBezTo>
                      <a:pt x="89" y="1"/>
                      <a:pt x="26" y="55"/>
                      <a:pt x="15" y="131"/>
                    </a:cubicBezTo>
                    <a:cubicBezTo>
                      <a:pt x="1" y="219"/>
                      <a:pt x="59" y="298"/>
                      <a:pt x="142" y="311"/>
                    </a:cubicBezTo>
                    <a:lnTo>
                      <a:pt x="1581" y="536"/>
                    </a:lnTo>
                    <a:cubicBezTo>
                      <a:pt x="1590" y="536"/>
                      <a:pt x="1595" y="540"/>
                      <a:pt x="1603" y="540"/>
                    </a:cubicBezTo>
                    <a:cubicBezTo>
                      <a:pt x="1678" y="540"/>
                      <a:pt x="1749" y="483"/>
                      <a:pt x="1757" y="408"/>
                    </a:cubicBezTo>
                    <a:cubicBezTo>
                      <a:pt x="1770" y="320"/>
                      <a:pt x="1713" y="240"/>
                      <a:pt x="1629" y="228"/>
                    </a:cubicBezTo>
                    <a:lnTo>
                      <a:pt x="191" y="3"/>
                    </a:lnTo>
                    <a:cubicBezTo>
                      <a:pt x="183" y="2"/>
                      <a:pt x="175" y="1"/>
                      <a:pt x="16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7"/>
              <p:cNvSpPr/>
              <p:nvPr/>
            </p:nvSpPr>
            <p:spPr>
              <a:xfrm>
                <a:off x="2279125" y="1945775"/>
                <a:ext cx="1213325" cy="1152700"/>
              </a:xfrm>
              <a:custGeom>
                <a:avLst/>
                <a:gdLst/>
                <a:ahLst/>
                <a:cxnLst/>
                <a:rect l="l" t="t" r="r" b="b"/>
                <a:pathLst>
                  <a:path w="48533" h="46108" extrusionOk="0">
                    <a:moveTo>
                      <a:pt x="5026" y="8554"/>
                    </a:moveTo>
                    <a:lnTo>
                      <a:pt x="5026" y="8558"/>
                    </a:lnTo>
                    <a:cubicBezTo>
                      <a:pt x="5027" y="8559"/>
                      <a:pt x="5027" y="8559"/>
                      <a:pt x="5028" y="8559"/>
                    </a:cubicBezTo>
                    <a:lnTo>
                      <a:pt x="5028" y="8559"/>
                    </a:lnTo>
                    <a:lnTo>
                      <a:pt x="5026" y="8554"/>
                    </a:lnTo>
                    <a:close/>
                    <a:moveTo>
                      <a:pt x="2896" y="14812"/>
                    </a:moveTo>
                    <a:cubicBezTo>
                      <a:pt x="2940" y="14812"/>
                      <a:pt x="2984" y="14816"/>
                      <a:pt x="3024" y="14834"/>
                    </a:cubicBezTo>
                    <a:cubicBezTo>
                      <a:pt x="3036" y="14842"/>
                      <a:pt x="3411" y="15001"/>
                      <a:pt x="4071" y="15221"/>
                    </a:cubicBezTo>
                    <a:lnTo>
                      <a:pt x="17500" y="16347"/>
                    </a:lnTo>
                    <a:cubicBezTo>
                      <a:pt x="17874" y="16286"/>
                      <a:pt x="18249" y="16220"/>
                      <a:pt x="18627" y="16141"/>
                    </a:cubicBezTo>
                    <a:cubicBezTo>
                      <a:pt x="18649" y="16136"/>
                      <a:pt x="18666" y="16136"/>
                      <a:pt x="18688" y="16136"/>
                    </a:cubicBezTo>
                    <a:cubicBezTo>
                      <a:pt x="18830" y="16136"/>
                      <a:pt x="18966" y="16237"/>
                      <a:pt x="18997" y="16383"/>
                    </a:cubicBezTo>
                    <a:cubicBezTo>
                      <a:pt x="19032" y="16554"/>
                      <a:pt x="18922" y="16722"/>
                      <a:pt x="18755" y="16757"/>
                    </a:cubicBezTo>
                    <a:cubicBezTo>
                      <a:pt x="16828" y="17153"/>
                      <a:pt x="14962" y="17307"/>
                      <a:pt x="13237" y="17307"/>
                    </a:cubicBezTo>
                    <a:cubicBezTo>
                      <a:pt x="7226" y="17307"/>
                      <a:pt x="2830" y="15437"/>
                      <a:pt x="2772" y="15410"/>
                    </a:cubicBezTo>
                    <a:cubicBezTo>
                      <a:pt x="2614" y="15340"/>
                      <a:pt x="2540" y="15155"/>
                      <a:pt x="2610" y="14996"/>
                    </a:cubicBezTo>
                    <a:cubicBezTo>
                      <a:pt x="2663" y="14882"/>
                      <a:pt x="2778" y="14812"/>
                      <a:pt x="2896" y="14812"/>
                    </a:cubicBezTo>
                    <a:close/>
                    <a:moveTo>
                      <a:pt x="2012" y="0"/>
                    </a:moveTo>
                    <a:lnTo>
                      <a:pt x="2016" y="4"/>
                    </a:lnTo>
                    <a:lnTo>
                      <a:pt x="2016" y="10"/>
                    </a:lnTo>
                    <a:lnTo>
                      <a:pt x="4265" y="6394"/>
                    </a:lnTo>
                    <a:cubicBezTo>
                      <a:pt x="6403" y="7419"/>
                      <a:pt x="8405" y="8233"/>
                      <a:pt x="9576" y="8537"/>
                    </a:cubicBezTo>
                    <a:cubicBezTo>
                      <a:pt x="10394" y="8743"/>
                      <a:pt x="10337" y="8828"/>
                      <a:pt x="9651" y="8828"/>
                    </a:cubicBezTo>
                    <a:cubicBezTo>
                      <a:pt x="8845" y="8828"/>
                      <a:pt x="7170" y="8713"/>
                      <a:pt x="5028" y="8559"/>
                    </a:cubicBezTo>
                    <a:lnTo>
                      <a:pt x="5028" y="8559"/>
                    </a:lnTo>
                    <a:lnTo>
                      <a:pt x="6337" y="12281"/>
                    </a:lnTo>
                    <a:cubicBezTo>
                      <a:pt x="6372" y="12273"/>
                      <a:pt x="6407" y="12264"/>
                      <a:pt x="6438" y="12264"/>
                    </a:cubicBezTo>
                    <a:cubicBezTo>
                      <a:pt x="6562" y="12264"/>
                      <a:pt x="6676" y="12334"/>
                      <a:pt x="6728" y="12453"/>
                    </a:cubicBezTo>
                    <a:cubicBezTo>
                      <a:pt x="6799" y="12612"/>
                      <a:pt x="6724" y="12797"/>
                      <a:pt x="6566" y="12867"/>
                    </a:cubicBezTo>
                    <a:cubicBezTo>
                      <a:pt x="5211" y="13457"/>
                      <a:pt x="2900" y="14003"/>
                      <a:pt x="0" y="14490"/>
                    </a:cubicBezTo>
                    <a:cubicBezTo>
                      <a:pt x="2610" y="17782"/>
                      <a:pt x="5941" y="21487"/>
                      <a:pt x="9923" y="25522"/>
                    </a:cubicBezTo>
                    <a:cubicBezTo>
                      <a:pt x="14139" y="29799"/>
                      <a:pt x="17628" y="34138"/>
                      <a:pt x="20295" y="38415"/>
                    </a:cubicBezTo>
                    <a:lnTo>
                      <a:pt x="20378" y="38551"/>
                    </a:lnTo>
                    <a:lnTo>
                      <a:pt x="17707" y="45196"/>
                    </a:lnTo>
                    <a:lnTo>
                      <a:pt x="17637" y="46107"/>
                    </a:lnTo>
                    <a:cubicBezTo>
                      <a:pt x="22218" y="44369"/>
                      <a:pt x="27106" y="42265"/>
                      <a:pt x="29355" y="40501"/>
                    </a:cubicBezTo>
                    <a:cubicBezTo>
                      <a:pt x="32761" y="37826"/>
                      <a:pt x="38768" y="37434"/>
                      <a:pt x="42019" y="37434"/>
                    </a:cubicBezTo>
                    <a:cubicBezTo>
                      <a:pt x="43378" y="37434"/>
                      <a:pt x="44259" y="37500"/>
                      <a:pt x="44259" y="37500"/>
                    </a:cubicBezTo>
                    <a:cubicBezTo>
                      <a:pt x="44259" y="37500"/>
                      <a:pt x="29830" y="34455"/>
                      <a:pt x="31682" y="33650"/>
                    </a:cubicBezTo>
                    <a:cubicBezTo>
                      <a:pt x="33536" y="32840"/>
                      <a:pt x="19744" y="21738"/>
                      <a:pt x="17971" y="20049"/>
                    </a:cubicBezTo>
                    <a:cubicBezTo>
                      <a:pt x="17817" y="19899"/>
                      <a:pt x="17774" y="19767"/>
                      <a:pt x="17817" y="19639"/>
                    </a:cubicBezTo>
                    <a:lnTo>
                      <a:pt x="17817" y="19639"/>
                    </a:lnTo>
                    <a:cubicBezTo>
                      <a:pt x="21174" y="19925"/>
                      <a:pt x="31274" y="21284"/>
                      <a:pt x="38015" y="21284"/>
                    </a:cubicBezTo>
                    <a:cubicBezTo>
                      <a:pt x="39603" y="21284"/>
                      <a:pt x="40998" y="21210"/>
                      <a:pt x="42080" y="21025"/>
                    </a:cubicBezTo>
                    <a:cubicBezTo>
                      <a:pt x="48532" y="19943"/>
                      <a:pt x="38240" y="19304"/>
                      <a:pt x="33553" y="16775"/>
                    </a:cubicBezTo>
                    <a:cubicBezTo>
                      <a:pt x="30098" y="14909"/>
                      <a:pt x="24770" y="11820"/>
                      <a:pt x="22204" y="10323"/>
                    </a:cubicBezTo>
                    <a:cubicBezTo>
                      <a:pt x="17285" y="6341"/>
                      <a:pt x="9712" y="1567"/>
                      <a:pt x="2012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7"/>
              <p:cNvSpPr/>
              <p:nvPr/>
            </p:nvSpPr>
            <p:spPr>
              <a:xfrm>
                <a:off x="2270425" y="2308025"/>
                <a:ext cx="518175" cy="793500"/>
              </a:xfrm>
              <a:custGeom>
                <a:avLst/>
                <a:gdLst/>
                <a:ahLst/>
                <a:cxnLst/>
                <a:rect l="l" t="t" r="r" b="b"/>
                <a:pathLst>
                  <a:path w="20727" h="31740" extrusionOk="0">
                    <a:moveTo>
                      <a:pt x="348" y="0"/>
                    </a:moveTo>
                    <a:cubicBezTo>
                      <a:pt x="234" y="18"/>
                      <a:pt x="120" y="41"/>
                      <a:pt x="1" y="57"/>
                    </a:cubicBezTo>
                    <a:cubicBezTo>
                      <a:pt x="2196" y="2839"/>
                      <a:pt x="5396" y="6535"/>
                      <a:pt x="10047" y="11252"/>
                    </a:cubicBezTo>
                    <a:cubicBezTo>
                      <a:pt x="14940" y="16215"/>
                      <a:pt x="18205" y="20602"/>
                      <a:pt x="20379" y="24093"/>
                    </a:cubicBezTo>
                    <a:lnTo>
                      <a:pt x="17747" y="30635"/>
                    </a:lnTo>
                    <a:lnTo>
                      <a:pt x="17659" y="31740"/>
                    </a:lnTo>
                    <a:cubicBezTo>
                      <a:pt x="17765" y="31701"/>
                      <a:pt x="17875" y="31661"/>
                      <a:pt x="17985" y="31617"/>
                    </a:cubicBezTo>
                    <a:lnTo>
                      <a:pt x="18055" y="30706"/>
                    </a:lnTo>
                    <a:lnTo>
                      <a:pt x="20726" y="24061"/>
                    </a:lnTo>
                    <a:lnTo>
                      <a:pt x="20643" y="23925"/>
                    </a:lnTo>
                    <a:cubicBezTo>
                      <a:pt x="17976" y="19648"/>
                      <a:pt x="14487" y="15309"/>
                      <a:pt x="10271" y="11032"/>
                    </a:cubicBezTo>
                    <a:cubicBezTo>
                      <a:pt x="6289" y="6997"/>
                      <a:pt x="2958" y="3292"/>
                      <a:pt x="34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7"/>
              <p:cNvSpPr/>
              <p:nvPr/>
            </p:nvSpPr>
            <p:spPr>
              <a:xfrm>
                <a:off x="1089600" y="1937850"/>
                <a:ext cx="1347950" cy="419925"/>
              </a:xfrm>
              <a:custGeom>
                <a:avLst/>
                <a:gdLst/>
                <a:ahLst/>
                <a:cxnLst/>
                <a:rect l="l" t="t" r="r" b="b"/>
                <a:pathLst>
                  <a:path w="53918" h="16797" extrusionOk="0">
                    <a:moveTo>
                      <a:pt x="47736" y="0"/>
                    </a:moveTo>
                    <a:lnTo>
                      <a:pt x="47736" y="0"/>
                    </a:lnTo>
                    <a:cubicBezTo>
                      <a:pt x="48357" y="84"/>
                      <a:pt x="48976" y="199"/>
                      <a:pt x="49597" y="327"/>
                    </a:cubicBezTo>
                    <a:lnTo>
                      <a:pt x="49593" y="317"/>
                    </a:lnTo>
                    <a:cubicBezTo>
                      <a:pt x="48976" y="189"/>
                      <a:pt x="48357" y="84"/>
                      <a:pt x="47736" y="0"/>
                    </a:cubicBezTo>
                    <a:close/>
                    <a:moveTo>
                      <a:pt x="35820" y="7974"/>
                    </a:moveTo>
                    <a:cubicBezTo>
                      <a:pt x="33949" y="7974"/>
                      <a:pt x="32343" y="8049"/>
                      <a:pt x="31212" y="8238"/>
                    </a:cubicBezTo>
                    <a:cubicBezTo>
                      <a:pt x="24445" y="9373"/>
                      <a:pt x="37100" y="10729"/>
                      <a:pt x="38631" y="10971"/>
                    </a:cubicBezTo>
                    <a:cubicBezTo>
                      <a:pt x="39912" y="11168"/>
                      <a:pt x="28440" y="14209"/>
                      <a:pt x="18381" y="14209"/>
                    </a:cubicBezTo>
                    <a:cubicBezTo>
                      <a:pt x="16419" y="14209"/>
                      <a:pt x="14518" y="14090"/>
                      <a:pt x="12771" y="13818"/>
                    </a:cubicBezTo>
                    <a:cubicBezTo>
                      <a:pt x="7306" y="12964"/>
                      <a:pt x="4146" y="12752"/>
                      <a:pt x="2360" y="12752"/>
                    </a:cubicBezTo>
                    <a:cubicBezTo>
                      <a:pt x="644" y="12752"/>
                      <a:pt x="199" y="12947"/>
                      <a:pt x="199" y="12947"/>
                    </a:cubicBezTo>
                    <a:lnTo>
                      <a:pt x="1" y="13026"/>
                    </a:lnTo>
                    <a:cubicBezTo>
                      <a:pt x="2003" y="15423"/>
                      <a:pt x="5383" y="16273"/>
                      <a:pt x="7635" y="16572"/>
                    </a:cubicBezTo>
                    <a:cubicBezTo>
                      <a:pt x="8784" y="16726"/>
                      <a:pt x="10703" y="16796"/>
                      <a:pt x="13127" y="16796"/>
                    </a:cubicBezTo>
                    <a:cubicBezTo>
                      <a:pt x="24775" y="16796"/>
                      <a:pt x="48123" y="15124"/>
                      <a:pt x="53896" y="12608"/>
                    </a:cubicBezTo>
                    <a:cubicBezTo>
                      <a:pt x="53905" y="12603"/>
                      <a:pt x="53909" y="12603"/>
                      <a:pt x="53918" y="12598"/>
                    </a:cubicBezTo>
                    <a:lnTo>
                      <a:pt x="52607" y="8871"/>
                    </a:lnTo>
                    <a:cubicBezTo>
                      <a:pt x="50887" y="8749"/>
                      <a:pt x="48858" y="8595"/>
                      <a:pt x="46732" y="8449"/>
                    </a:cubicBezTo>
                    <a:cubicBezTo>
                      <a:pt x="46724" y="8449"/>
                      <a:pt x="46715" y="8449"/>
                      <a:pt x="46706" y="8445"/>
                    </a:cubicBezTo>
                    <a:cubicBezTo>
                      <a:pt x="43014" y="8194"/>
                      <a:pt x="39027" y="7974"/>
                      <a:pt x="35820" y="7974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7"/>
              <p:cNvSpPr/>
              <p:nvPr/>
            </p:nvSpPr>
            <p:spPr>
              <a:xfrm>
                <a:off x="1082350" y="2252375"/>
                <a:ext cx="1366775" cy="112875"/>
              </a:xfrm>
              <a:custGeom>
                <a:avLst/>
                <a:gdLst/>
                <a:ahLst/>
                <a:cxnLst/>
                <a:rect l="l" t="t" r="r" b="b"/>
                <a:pathLst>
                  <a:path w="54671" h="4515" extrusionOk="0">
                    <a:moveTo>
                      <a:pt x="54309" y="0"/>
                    </a:moveTo>
                    <a:cubicBezTo>
                      <a:pt x="54278" y="0"/>
                      <a:pt x="54243" y="9"/>
                      <a:pt x="54208" y="17"/>
                    </a:cubicBezTo>
                    <a:cubicBezTo>
                      <a:pt x="54199" y="22"/>
                      <a:pt x="54195" y="22"/>
                      <a:pt x="54186" y="27"/>
                    </a:cubicBezTo>
                    <a:cubicBezTo>
                      <a:pt x="48413" y="2543"/>
                      <a:pt x="25065" y="4215"/>
                      <a:pt x="13417" y="4215"/>
                    </a:cubicBezTo>
                    <a:cubicBezTo>
                      <a:pt x="10993" y="4215"/>
                      <a:pt x="9074" y="4145"/>
                      <a:pt x="7925" y="3991"/>
                    </a:cubicBezTo>
                    <a:cubicBezTo>
                      <a:pt x="5673" y="3692"/>
                      <a:pt x="2293" y="2842"/>
                      <a:pt x="291" y="445"/>
                    </a:cubicBezTo>
                    <a:lnTo>
                      <a:pt x="0" y="559"/>
                    </a:lnTo>
                    <a:cubicBezTo>
                      <a:pt x="1818" y="2785"/>
                      <a:pt x="4868" y="3898"/>
                      <a:pt x="7886" y="4300"/>
                    </a:cubicBezTo>
                    <a:cubicBezTo>
                      <a:pt x="8960" y="4444"/>
                      <a:pt x="10808" y="4515"/>
                      <a:pt x="13166" y="4515"/>
                    </a:cubicBezTo>
                    <a:cubicBezTo>
                      <a:pt x="21887" y="4515"/>
                      <a:pt x="37627" y="3577"/>
                      <a:pt x="47304" y="2007"/>
                    </a:cubicBezTo>
                    <a:cubicBezTo>
                      <a:pt x="47379" y="2094"/>
                      <a:pt x="47449" y="2192"/>
                      <a:pt x="47524" y="2283"/>
                    </a:cubicBezTo>
                    <a:cubicBezTo>
                      <a:pt x="47643" y="2267"/>
                      <a:pt x="47757" y="2244"/>
                      <a:pt x="47871" y="2226"/>
                    </a:cubicBezTo>
                    <a:cubicBezTo>
                      <a:pt x="50771" y="1739"/>
                      <a:pt x="53082" y="1193"/>
                      <a:pt x="54437" y="603"/>
                    </a:cubicBezTo>
                    <a:cubicBezTo>
                      <a:pt x="54595" y="533"/>
                      <a:pt x="54670" y="348"/>
                      <a:pt x="54599" y="189"/>
                    </a:cubicBezTo>
                    <a:cubicBezTo>
                      <a:pt x="54547" y="70"/>
                      <a:pt x="54433" y="0"/>
                      <a:pt x="5430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7"/>
              <p:cNvSpPr/>
              <p:nvPr/>
            </p:nvSpPr>
            <p:spPr>
              <a:xfrm>
                <a:off x="2342600" y="2316050"/>
                <a:ext cx="4123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7" extrusionOk="0">
                    <a:moveTo>
                      <a:pt x="357" y="1"/>
                    </a:moveTo>
                    <a:cubicBezTo>
                      <a:pt x="239" y="1"/>
                      <a:pt x="124" y="71"/>
                      <a:pt x="71" y="185"/>
                    </a:cubicBezTo>
                    <a:cubicBezTo>
                      <a:pt x="1" y="344"/>
                      <a:pt x="75" y="529"/>
                      <a:pt x="233" y="599"/>
                    </a:cubicBezTo>
                    <a:cubicBezTo>
                      <a:pt x="291" y="626"/>
                      <a:pt x="4687" y="2496"/>
                      <a:pt x="10698" y="2496"/>
                    </a:cubicBezTo>
                    <a:cubicBezTo>
                      <a:pt x="12423" y="2496"/>
                      <a:pt x="14289" y="2342"/>
                      <a:pt x="16216" y="1946"/>
                    </a:cubicBezTo>
                    <a:cubicBezTo>
                      <a:pt x="16383" y="1911"/>
                      <a:pt x="16493" y="1743"/>
                      <a:pt x="16458" y="1572"/>
                    </a:cubicBezTo>
                    <a:cubicBezTo>
                      <a:pt x="16427" y="1426"/>
                      <a:pt x="16291" y="1325"/>
                      <a:pt x="16149" y="1325"/>
                    </a:cubicBezTo>
                    <a:cubicBezTo>
                      <a:pt x="16127" y="1325"/>
                      <a:pt x="16110" y="1325"/>
                      <a:pt x="16088" y="1330"/>
                    </a:cubicBezTo>
                    <a:cubicBezTo>
                      <a:pt x="15710" y="1409"/>
                      <a:pt x="15335" y="1475"/>
                      <a:pt x="14961" y="1536"/>
                    </a:cubicBezTo>
                    <a:cubicBezTo>
                      <a:pt x="13474" y="1774"/>
                      <a:pt x="12040" y="1871"/>
                      <a:pt x="10688" y="1871"/>
                    </a:cubicBezTo>
                    <a:cubicBezTo>
                      <a:pt x="6526" y="1871"/>
                      <a:pt x="3155" y="951"/>
                      <a:pt x="1532" y="410"/>
                    </a:cubicBezTo>
                    <a:cubicBezTo>
                      <a:pt x="872" y="190"/>
                      <a:pt x="497" y="31"/>
                      <a:pt x="485" y="23"/>
                    </a:cubicBezTo>
                    <a:cubicBezTo>
                      <a:pt x="445" y="5"/>
                      <a:pt x="401" y="1"/>
                      <a:pt x="357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7"/>
              <p:cNvSpPr/>
              <p:nvPr/>
            </p:nvSpPr>
            <p:spPr>
              <a:xfrm>
                <a:off x="2261950" y="1935975"/>
                <a:ext cx="12380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6786" extrusionOk="0">
                    <a:moveTo>
                      <a:pt x="177" y="0"/>
                    </a:moveTo>
                    <a:lnTo>
                      <a:pt x="1" y="4128"/>
                    </a:lnTo>
                    <a:cubicBezTo>
                      <a:pt x="1511" y="5043"/>
                      <a:pt x="3270" y="5981"/>
                      <a:pt x="4952" y="6786"/>
                    </a:cubicBezTo>
                    <a:lnTo>
                      <a:pt x="2703" y="402"/>
                    </a:lnTo>
                    <a:cubicBezTo>
                      <a:pt x="2082" y="274"/>
                      <a:pt x="1462" y="159"/>
                      <a:pt x="841" y="75"/>
                    </a:cubicBezTo>
                    <a:lnTo>
                      <a:pt x="829" y="75"/>
                    </a:lnTo>
                    <a:cubicBezTo>
                      <a:pt x="595" y="45"/>
                      <a:pt x="392" y="22"/>
                      <a:pt x="177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7"/>
              <p:cNvSpPr/>
              <p:nvPr/>
            </p:nvSpPr>
            <p:spPr>
              <a:xfrm>
                <a:off x="1633925" y="1523025"/>
                <a:ext cx="511475" cy="293625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1745" extrusionOk="0">
                    <a:moveTo>
                      <a:pt x="14" y="4013"/>
                    </a:moveTo>
                    <a:cubicBezTo>
                      <a:pt x="9" y="4035"/>
                      <a:pt x="5" y="4057"/>
                      <a:pt x="1" y="4083"/>
                    </a:cubicBezTo>
                    <a:lnTo>
                      <a:pt x="2619" y="7106"/>
                    </a:lnTo>
                    <a:cubicBezTo>
                      <a:pt x="2649" y="7093"/>
                      <a:pt x="2663" y="7084"/>
                      <a:pt x="2667" y="7084"/>
                    </a:cubicBezTo>
                    <a:cubicBezTo>
                      <a:pt x="2698" y="7062"/>
                      <a:pt x="2738" y="7049"/>
                      <a:pt x="2773" y="7045"/>
                    </a:cubicBezTo>
                    <a:cubicBezTo>
                      <a:pt x="1831" y="6073"/>
                      <a:pt x="899" y="5056"/>
                      <a:pt x="14" y="4013"/>
                    </a:cubicBezTo>
                    <a:close/>
                    <a:moveTo>
                      <a:pt x="15913" y="0"/>
                    </a:moveTo>
                    <a:cubicBezTo>
                      <a:pt x="16352" y="1909"/>
                      <a:pt x="16599" y="4563"/>
                      <a:pt x="15834" y="7520"/>
                    </a:cubicBezTo>
                    <a:lnTo>
                      <a:pt x="17483" y="8092"/>
                    </a:lnTo>
                    <a:cubicBezTo>
                      <a:pt x="18210" y="6406"/>
                      <a:pt x="19309" y="4625"/>
                      <a:pt x="20379" y="3080"/>
                    </a:cubicBezTo>
                    <a:cubicBezTo>
                      <a:pt x="20427" y="2895"/>
                      <a:pt x="20458" y="2785"/>
                      <a:pt x="20458" y="2785"/>
                    </a:cubicBezTo>
                    <a:lnTo>
                      <a:pt x="15913" y="0"/>
                    </a:lnTo>
                    <a:close/>
                    <a:moveTo>
                      <a:pt x="15666" y="8128"/>
                    </a:moveTo>
                    <a:cubicBezTo>
                      <a:pt x="15627" y="8250"/>
                      <a:pt x="15586" y="8370"/>
                      <a:pt x="15547" y="8488"/>
                    </a:cubicBezTo>
                    <a:lnTo>
                      <a:pt x="17237" y="8691"/>
                    </a:lnTo>
                    <a:cubicBezTo>
                      <a:pt x="17241" y="8686"/>
                      <a:pt x="17241" y="8677"/>
                      <a:pt x="17245" y="8673"/>
                    </a:cubicBezTo>
                    <a:lnTo>
                      <a:pt x="15666" y="8128"/>
                    </a:lnTo>
                    <a:close/>
                    <a:moveTo>
                      <a:pt x="14403" y="10715"/>
                    </a:moveTo>
                    <a:cubicBezTo>
                      <a:pt x="14077" y="11138"/>
                      <a:pt x="13712" y="11485"/>
                      <a:pt x="13307" y="11745"/>
                    </a:cubicBezTo>
                    <a:cubicBezTo>
                      <a:pt x="13765" y="11481"/>
                      <a:pt x="14122" y="11111"/>
                      <a:pt x="14403" y="10715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7"/>
              <p:cNvSpPr/>
              <p:nvPr/>
            </p:nvSpPr>
            <p:spPr>
              <a:xfrm>
                <a:off x="2065925" y="1640500"/>
                <a:ext cx="100475" cy="1562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6249" extrusionOk="0">
                    <a:moveTo>
                      <a:pt x="2768" y="1"/>
                    </a:moveTo>
                    <a:cubicBezTo>
                      <a:pt x="1911" y="1333"/>
                      <a:pt x="1105" y="2759"/>
                      <a:pt x="581" y="4067"/>
                    </a:cubicBezTo>
                    <a:lnTo>
                      <a:pt x="766" y="4089"/>
                    </a:lnTo>
                    <a:lnTo>
                      <a:pt x="138" y="5444"/>
                    </a:lnTo>
                    <a:cubicBezTo>
                      <a:pt x="71" y="5720"/>
                      <a:pt x="23" y="5994"/>
                      <a:pt x="0" y="6248"/>
                    </a:cubicBezTo>
                    <a:lnTo>
                      <a:pt x="4019" y="4968"/>
                    </a:lnTo>
                    <a:cubicBezTo>
                      <a:pt x="3944" y="4678"/>
                      <a:pt x="3706" y="3882"/>
                      <a:pt x="3032" y="2777"/>
                    </a:cubicBezTo>
                    <a:cubicBezTo>
                      <a:pt x="2619" y="2095"/>
                      <a:pt x="2636" y="978"/>
                      <a:pt x="2768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7"/>
              <p:cNvSpPr/>
              <p:nvPr/>
            </p:nvSpPr>
            <p:spPr>
              <a:xfrm>
                <a:off x="2058900" y="1600000"/>
                <a:ext cx="84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7958" extrusionOk="0">
                    <a:moveTo>
                      <a:pt x="246" y="5594"/>
                    </a:moveTo>
                    <a:cubicBezTo>
                      <a:pt x="242" y="5598"/>
                      <a:pt x="242" y="5607"/>
                      <a:pt x="238" y="5612"/>
                    </a:cubicBezTo>
                    <a:lnTo>
                      <a:pt x="339" y="5624"/>
                    </a:lnTo>
                    <a:lnTo>
                      <a:pt x="246" y="5594"/>
                    </a:lnTo>
                    <a:close/>
                    <a:moveTo>
                      <a:pt x="3380" y="1"/>
                    </a:moveTo>
                    <a:cubicBezTo>
                      <a:pt x="2310" y="1546"/>
                      <a:pt x="1211" y="3327"/>
                      <a:pt x="484" y="5013"/>
                    </a:cubicBezTo>
                    <a:lnTo>
                      <a:pt x="555" y="5035"/>
                    </a:lnTo>
                    <a:cubicBezTo>
                      <a:pt x="718" y="5092"/>
                      <a:pt x="805" y="5273"/>
                      <a:pt x="748" y="5435"/>
                    </a:cubicBezTo>
                    <a:cubicBezTo>
                      <a:pt x="709" y="5550"/>
                      <a:pt x="608" y="5630"/>
                      <a:pt x="493" y="5642"/>
                    </a:cubicBezTo>
                    <a:lnTo>
                      <a:pt x="862" y="5687"/>
                    </a:lnTo>
                    <a:cubicBezTo>
                      <a:pt x="1386" y="4379"/>
                      <a:pt x="2192" y="2953"/>
                      <a:pt x="3049" y="1621"/>
                    </a:cubicBezTo>
                    <a:cubicBezTo>
                      <a:pt x="3142" y="947"/>
                      <a:pt x="3287" y="344"/>
                      <a:pt x="3380" y="1"/>
                    </a:cubicBezTo>
                    <a:close/>
                    <a:moveTo>
                      <a:pt x="419" y="7064"/>
                    </a:moveTo>
                    <a:lnTo>
                      <a:pt x="0" y="7957"/>
                    </a:lnTo>
                    <a:lnTo>
                      <a:pt x="281" y="7868"/>
                    </a:lnTo>
                    <a:cubicBezTo>
                      <a:pt x="304" y="7614"/>
                      <a:pt x="352" y="7340"/>
                      <a:pt x="419" y="7064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7"/>
              <p:cNvSpPr/>
              <p:nvPr/>
            </p:nvSpPr>
            <p:spPr>
              <a:xfrm>
                <a:off x="1526450" y="1382175"/>
                <a:ext cx="509025" cy="434575"/>
              </a:xfrm>
              <a:custGeom>
                <a:avLst/>
                <a:gdLst/>
                <a:ahLst/>
                <a:cxnLst/>
                <a:rect l="l" t="t" r="r" b="b"/>
                <a:pathLst>
                  <a:path w="20361" h="17383" extrusionOk="0">
                    <a:moveTo>
                      <a:pt x="2671" y="1"/>
                    </a:moveTo>
                    <a:cubicBezTo>
                      <a:pt x="2596" y="129"/>
                      <a:pt x="2491" y="257"/>
                      <a:pt x="2355" y="384"/>
                    </a:cubicBezTo>
                    <a:cubicBezTo>
                      <a:pt x="1985" y="815"/>
                      <a:pt x="1589" y="1150"/>
                      <a:pt x="1118" y="1251"/>
                    </a:cubicBezTo>
                    <a:lnTo>
                      <a:pt x="1105" y="1268"/>
                    </a:lnTo>
                    <a:cubicBezTo>
                      <a:pt x="1105" y="1268"/>
                      <a:pt x="744" y="1489"/>
                      <a:pt x="120" y="1647"/>
                    </a:cubicBezTo>
                    <a:cubicBezTo>
                      <a:pt x="45" y="1678"/>
                      <a:pt x="1" y="1696"/>
                      <a:pt x="1" y="1696"/>
                    </a:cubicBezTo>
                    <a:cubicBezTo>
                      <a:pt x="1" y="1696"/>
                      <a:pt x="128" y="1934"/>
                      <a:pt x="265" y="2497"/>
                    </a:cubicBezTo>
                    <a:cubicBezTo>
                      <a:pt x="1972" y="6355"/>
                      <a:pt x="5801" y="10633"/>
                      <a:pt x="9302" y="14020"/>
                    </a:cubicBezTo>
                    <a:cubicBezTo>
                      <a:pt x="11578" y="16221"/>
                      <a:pt x="13717" y="17383"/>
                      <a:pt x="15446" y="17383"/>
                    </a:cubicBezTo>
                    <a:cubicBezTo>
                      <a:pt x="15762" y="17383"/>
                      <a:pt x="16061" y="17343"/>
                      <a:pt x="16348" y="17268"/>
                    </a:cubicBezTo>
                    <a:cubicBezTo>
                      <a:pt x="17777" y="16881"/>
                      <a:pt x="18821" y="15539"/>
                      <a:pt x="19450" y="13281"/>
                    </a:cubicBezTo>
                    <a:cubicBezTo>
                      <a:pt x="19455" y="13277"/>
                      <a:pt x="19455" y="13268"/>
                      <a:pt x="19455" y="13264"/>
                    </a:cubicBezTo>
                    <a:cubicBezTo>
                      <a:pt x="20361" y="10003"/>
                      <a:pt x="19952" y="7072"/>
                      <a:pt x="19432" y="5155"/>
                    </a:cubicBezTo>
                    <a:lnTo>
                      <a:pt x="19384" y="5128"/>
                    </a:lnTo>
                    <a:lnTo>
                      <a:pt x="19384" y="5128"/>
                    </a:lnTo>
                    <a:cubicBezTo>
                      <a:pt x="19384" y="5128"/>
                      <a:pt x="19463" y="7442"/>
                      <a:pt x="19489" y="9462"/>
                    </a:cubicBezTo>
                    <a:cubicBezTo>
                      <a:pt x="19520" y="11477"/>
                      <a:pt x="18214" y="15737"/>
                      <a:pt x="16400" y="16041"/>
                    </a:cubicBezTo>
                    <a:cubicBezTo>
                      <a:pt x="16282" y="16063"/>
                      <a:pt x="16172" y="16071"/>
                      <a:pt x="16071" y="16071"/>
                    </a:cubicBezTo>
                    <a:cubicBezTo>
                      <a:pt x="14570" y="16071"/>
                      <a:pt x="14390" y="14105"/>
                      <a:pt x="12312" y="12996"/>
                    </a:cubicBezTo>
                    <a:cubicBezTo>
                      <a:pt x="10095" y="11816"/>
                      <a:pt x="10095" y="11816"/>
                      <a:pt x="8023" y="9674"/>
                    </a:cubicBezTo>
                    <a:cubicBezTo>
                      <a:pt x="7064" y="8683"/>
                      <a:pt x="6733" y="8094"/>
                      <a:pt x="6483" y="7539"/>
                    </a:cubicBezTo>
                    <a:cubicBezTo>
                      <a:pt x="6355" y="7601"/>
                      <a:pt x="6219" y="7631"/>
                      <a:pt x="6077" y="7631"/>
                    </a:cubicBezTo>
                    <a:cubicBezTo>
                      <a:pt x="5884" y="7631"/>
                      <a:pt x="5691" y="7570"/>
                      <a:pt x="5527" y="7442"/>
                    </a:cubicBezTo>
                    <a:cubicBezTo>
                      <a:pt x="5127" y="7139"/>
                      <a:pt x="5048" y="6567"/>
                      <a:pt x="5356" y="6166"/>
                    </a:cubicBezTo>
                    <a:cubicBezTo>
                      <a:pt x="5435" y="6061"/>
                      <a:pt x="5532" y="5977"/>
                      <a:pt x="5642" y="5920"/>
                    </a:cubicBezTo>
                    <a:cubicBezTo>
                      <a:pt x="5496" y="5704"/>
                      <a:pt x="5316" y="5462"/>
                      <a:pt x="5096" y="5194"/>
                    </a:cubicBezTo>
                    <a:cubicBezTo>
                      <a:pt x="4973" y="5044"/>
                      <a:pt x="4859" y="4891"/>
                      <a:pt x="4744" y="4736"/>
                    </a:cubicBezTo>
                    <a:lnTo>
                      <a:pt x="4233" y="5748"/>
                    </a:lnTo>
                    <a:cubicBezTo>
                      <a:pt x="4181" y="5858"/>
                      <a:pt x="4071" y="5920"/>
                      <a:pt x="3957" y="5920"/>
                    </a:cubicBezTo>
                    <a:cubicBezTo>
                      <a:pt x="3908" y="5920"/>
                      <a:pt x="3859" y="5911"/>
                      <a:pt x="3816" y="5889"/>
                    </a:cubicBezTo>
                    <a:cubicBezTo>
                      <a:pt x="3662" y="5809"/>
                      <a:pt x="3600" y="5620"/>
                      <a:pt x="3675" y="5466"/>
                    </a:cubicBezTo>
                    <a:lnTo>
                      <a:pt x="4348" y="4129"/>
                    </a:lnTo>
                    <a:cubicBezTo>
                      <a:pt x="3177" y="2198"/>
                      <a:pt x="2671" y="1"/>
                      <a:pt x="2671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7"/>
              <p:cNvSpPr/>
              <p:nvPr/>
            </p:nvSpPr>
            <p:spPr>
              <a:xfrm>
                <a:off x="1533050" y="1444575"/>
                <a:ext cx="515875" cy="382650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5306" extrusionOk="0">
                    <a:moveTo>
                      <a:pt x="19168" y="2659"/>
                    </a:moveTo>
                    <a:cubicBezTo>
                      <a:pt x="19688" y="4576"/>
                      <a:pt x="20097" y="7507"/>
                      <a:pt x="19191" y="10768"/>
                    </a:cubicBezTo>
                    <a:cubicBezTo>
                      <a:pt x="19195" y="10764"/>
                      <a:pt x="19195" y="10759"/>
                      <a:pt x="19195" y="10759"/>
                    </a:cubicBezTo>
                    <a:cubicBezTo>
                      <a:pt x="19239" y="10627"/>
                      <a:pt x="19362" y="10548"/>
                      <a:pt x="19494" y="10548"/>
                    </a:cubicBezTo>
                    <a:cubicBezTo>
                      <a:pt x="19525" y="10548"/>
                      <a:pt x="19560" y="10553"/>
                      <a:pt x="19595" y="10566"/>
                    </a:cubicBezTo>
                    <a:lnTo>
                      <a:pt x="19869" y="10658"/>
                    </a:lnTo>
                    <a:cubicBezTo>
                      <a:pt x="20634" y="7701"/>
                      <a:pt x="20387" y="5047"/>
                      <a:pt x="19948" y="3138"/>
                    </a:cubicBezTo>
                    <a:lnTo>
                      <a:pt x="19168" y="2659"/>
                    </a:lnTo>
                    <a:close/>
                    <a:moveTo>
                      <a:pt x="1" y="1"/>
                    </a:moveTo>
                    <a:cubicBezTo>
                      <a:pt x="49" y="190"/>
                      <a:pt x="98" y="419"/>
                      <a:pt x="141" y="687"/>
                    </a:cubicBezTo>
                    <a:cubicBezTo>
                      <a:pt x="317" y="1743"/>
                      <a:pt x="3701" y="6152"/>
                      <a:pt x="3701" y="6152"/>
                    </a:cubicBezTo>
                    <a:cubicBezTo>
                      <a:pt x="3701" y="6152"/>
                      <a:pt x="3711" y="6329"/>
                      <a:pt x="3727" y="6609"/>
                    </a:cubicBezTo>
                    <a:cubicBezTo>
                      <a:pt x="3745" y="6609"/>
                      <a:pt x="3758" y="6605"/>
                      <a:pt x="3776" y="6605"/>
                    </a:cubicBezTo>
                    <a:cubicBezTo>
                      <a:pt x="3802" y="6605"/>
                      <a:pt x="3825" y="6609"/>
                      <a:pt x="3851" y="6614"/>
                    </a:cubicBezTo>
                    <a:cubicBezTo>
                      <a:pt x="4018" y="6654"/>
                      <a:pt x="4119" y="6821"/>
                      <a:pt x="4080" y="6993"/>
                    </a:cubicBezTo>
                    <a:cubicBezTo>
                      <a:pt x="4080" y="6997"/>
                      <a:pt x="4066" y="7054"/>
                      <a:pt x="4049" y="7151"/>
                    </a:cubicBezTo>
                    <a:cubicBezTo>
                      <a:pt x="4934" y="8194"/>
                      <a:pt x="5866" y="9211"/>
                      <a:pt x="6808" y="10183"/>
                    </a:cubicBezTo>
                    <a:cubicBezTo>
                      <a:pt x="6826" y="10178"/>
                      <a:pt x="6843" y="10178"/>
                      <a:pt x="6861" y="10178"/>
                    </a:cubicBezTo>
                    <a:cubicBezTo>
                      <a:pt x="6966" y="10178"/>
                      <a:pt x="7072" y="10227"/>
                      <a:pt x="7129" y="10324"/>
                    </a:cubicBezTo>
                    <a:cubicBezTo>
                      <a:pt x="7169" y="10389"/>
                      <a:pt x="7182" y="10460"/>
                      <a:pt x="7173" y="10531"/>
                    </a:cubicBezTo>
                    <a:cubicBezTo>
                      <a:pt x="7397" y="10504"/>
                      <a:pt x="7539" y="10482"/>
                      <a:pt x="7539" y="10482"/>
                    </a:cubicBezTo>
                    <a:cubicBezTo>
                      <a:pt x="7539" y="10482"/>
                      <a:pt x="11674" y="14759"/>
                      <a:pt x="15177" y="15261"/>
                    </a:cubicBezTo>
                    <a:cubicBezTo>
                      <a:pt x="15380" y="15291"/>
                      <a:pt x="15569" y="15305"/>
                      <a:pt x="15750" y="15305"/>
                    </a:cubicBezTo>
                    <a:cubicBezTo>
                      <a:pt x="16378" y="15305"/>
                      <a:pt x="16906" y="15141"/>
                      <a:pt x="17342" y="14883"/>
                    </a:cubicBezTo>
                    <a:cubicBezTo>
                      <a:pt x="17747" y="14623"/>
                      <a:pt x="18112" y="14276"/>
                      <a:pt x="18438" y="13853"/>
                    </a:cubicBezTo>
                    <a:cubicBezTo>
                      <a:pt x="19177" y="12814"/>
                      <a:pt x="19384" y="11599"/>
                      <a:pt x="19384" y="11599"/>
                    </a:cubicBezTo>
                    <a:lnTo>
                      <a:pt x="19582" y="11626"/>
                    </a:lnTo>
                    <a:cubicBezTo>
                      <a:pt x="19621" y="11508"/>
                      <a:pt x="19662" y="11388"/>
                      <a:pt x="19701" y="11266"/>
                    </a:cubicBezTo>
                    <a:lnTo>
                      <a:pt x="19388" y="11155"/>
                    </a:lnTo>
                    <a:cubicBezTo>
                      <a:pt x="19235" y="11102"/>
                      <a:pt x="19150" y="10939"/>
                      <a:pt x="19186" y="10785"/>
                    </a:cubicBezTo>
                    <a:lnTo>
                      <a:pt x="19186" y="10785"/>
                    </a:lnTo>
                    <a:cubicBezTo>
                      <a:pt x="18557" y="13043"/>
                      <a:pt x="17513" y="14385"/>
                      <a:pt x="16084" y="14772"/>
                    </a:cubicBezTo>
                    <a:cubicBezTo>
                      <a:pt x="15797" y="14847"/>
                      <a:pt x="15498" y="14887"/>
                      <a:pt x="15182" y="14887"/>
                    </a:cubicBezTo>
                    <a:cubicBezTo>
                      <a:pt x="13453" y="14887"/>
                      <a:pt x="11314" y="13725"/>
                      <a:pt x="9038" y="11524"/>
                    </a:cubicBezTo>
                    <a:cubicBezTo>
                      <a:pt x="5537" y="8137"/>
                      <a:pt x="1708" y="3859"/>
                      <a:pt x="1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7"/>
              <p:cNvSpPr/>
              <p:nvPr/>
            </p:nvSpPr>
            <p:spPr>
              <a:xfrm>
                <a:off x="1554375" y="1391775"/>
                <a:ext cx="309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68" extrusionOk="0">
                    <a:moveTo>
                      <a:pt x="1238" y="0"/>
                    </a:moveTo>
                    <a:lnTo>
                      <a:pt x="1238" y="0"/>
                    </a:lnTo>
                    <a:cubicBezTo>
                      <a:pt x="934" y="277"/>
                      <a:pt x="508" y="541"/>
                      <a:pt x="94" y="758"/>
                    </a:cubicBezTo>
                    <a:lnTo>
                      <a:pt x="1" y="867"/>
                    </a:lnTo>
                    <a:cubicBezTo>
                      <a:pt x="472" y="766"/>
                      <a:pt x="868" y="431"/>
                      <a:pt x="123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7"/>
              <p:cNvSpPr/>
              <p:nvPr/>
            </p:nvSpPr>
            <p:spPr>
              <a:xfrm>
                <a:off x="1652625" y="1530175"/>
                <a:ext cx="3590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712" extrusionOk="0">
                    <a:moveTo>
                      <a:pt x="595" y="0"/>
                    </a:moveTo>
                    <a:cubicBezTo>
                      <a:pt x="485" y="57"/>
                      <a:pt x="388" y="141"/>
                      <a:pt x="309" y="246"/>
                    </a:cubicBezTo>
                    <a:cubicBezTo>
                      <a:pt x="1" y="647"/>
                      <a:pt x="80" y="1219"/>
                      <a:pt x="480" y="1522"/>
                    </a:cubicBezTo>
                    <a:cubicBezTo>
                      <a:pt x="644" y="1650"/>
                      <a:pt x="837" y="1711"/>
                      <a:pt x="1030" y="1711"/>
                    </a:cubicBezTo>
                    <a:cubicBezTo>
                      <a:pt x="1172" y="1711"/>
                      <a:pt x="1308" y="1681"/>
                      <a:pt x="1436" y="1619"/>
                    </a:cubicBezTo>
                    <a:cubicBezTo>
                      <a:pt x="1215" y="1136"/>
                      <a:pt x="1057" y="677"/>
                      <a:pt x="595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7"/>
              <p:cNvSpPr/>
              <p:nvPr/>
            </p:nvSpPr>
            <p:spPr>
              <a:xfrm>
                <a:off x="1630750" y="1625075"/>
                <a:ext cx="68650" cy="7882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153" extrusionOk="0">
                    <a:moveTo>
                      <a:pt x="128" y="1"/>
                    </a:moveTo>
                    <a:cubicBezTo>
                      <a:pt x="75" y="291"/>
                      <a:pt x="0" y="829"/>
                      <a:pt x="9" y="1370"/>
                    </a:cubicBezTo>
                    <a:cubicBezTo>
                      <a:pt x="67" y="1770"/>
                      <a:pt x="132" y="2157"/>
                      <a:pt x="220" y="2470"/>
                    </a:cubicBezTo>
                    <a:cubicBezTo>
                      <a:pt x="339" y="2716"/>
                      <a:pt x="515" y="2901"/>
                      <a:pt x="779" y="2976"/>
                    </a:cubicBezTo>
                    <a:cubicBezTo>
                      <a:pt x="1267" y="3108"/>
                      <a:pt x="1659" y="3152"/>
                      <a:pt x="1962" y="3152"/>
                    </a:cubicBezTo>
                    <a:cubicBezTo>
                      <a:pt x="2394" y="3152"/>
                      <a:pt x="2649" y="3064"/>
                      <a:pt x="2746" y="3024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7"/>
              <p:cNvSpPr/>
              <p:nvPr/>
            </p:nvSpPr>
            <p:spPr>
              <a:xfrm>
                <a:off x="1626225" y="1609700"/>
                <a:ext cx="863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3455" h="3983" extrusionOk="0">
                    <a:moveTo>
                      <a:pt x="49" y="0"/>
                    </a:moveTo>
                    <a:cubicBezTo>
                      <a:pt x="31" y="0"/>
                      <a:pt x="18" y="4"/>
                      <a:pt x="0" y="4"/>
                    </a:cubicBezTo>
                    <a:cubicBezTo>
                      <a:pt x="27" y="484"/>
                      <a:pt x="89" y="1259"/>
                      <a:pt x="190" y="1985"/>
                    </a:cubicBezTo>
                    <a:cubicBezTo>
                      <a:pt x="181" y="1444"/>
                      <a:pt x="256" y="906"/>
                      <a:pt x="309" y="616"/>
                    </a:cubicBezTo>
                    <a:cubicBezTo>
                      <a:pt x="313" y="590"/>
                      <a:pt x="317" y="568"/>
                      <a:pt x="322" y="546"/>
                    </a:cubicBezTo>
                    <a:cubicBezTo>
                      <a:pt x="339" y="449"/>
                      <a:pt x="353" y="392"/>
                      <a:pt x="353" y="388"/>
                    </a:cubicBezTo>
                    <a:cubicBezTo>
                      <a:pt x="392" y="216"/>
                      <a:pt x="291" y="49"/>
                      <a:pt x="124" y="9"/>
                    </a:cubicBezTo>
                    <a:cubicBezTo>
                      <a:pt x="98" y="4"/>
                      <a:pt x="75" y="0"/>
                      <a:pt x="49" y="0"/>
                    </a:cubicBezTo>
                    <a:close/>
                    <a:moveTo>
                      <a:pt x="401" y="3085"/>
                    </a:moveTo>
                    <a:lnTo>
                      <a:pt x="401" y="3085"/>
                    </a:lnTo>
                    <a:cubicBezTo>
                      <a:pt x="410" y="3124"/>
                      <a:pt x="419" y="3164"/>
                      <a:pt x="432" y="3199"/>
                    </a:cubicBezTo>
                    <a:cubicBezTo>
                      <a:pt x="621" y="3837"/>
                      <a:pt x="1589" y="3983"/>
                      <a:pt x="2439" y="3983"/>
                    </a:cubicBezTo>
                    <a:cubicBezTo>
                      <a:pt x="2825" y="3983"/>
                      <a:pt x="3191" y="3952"/>
                      <a:pt x="3446" y="3926"/>
                    </a:cubicBezTo>
                    <a:cubicBezTo>
                      <a:pt x="3455" y="3855"/>
                      <a:pt x="3442" y="3784"/>
                      <a:pt x="3402" y="3719"/>
                    </a:cubicBezTo>
                    <a:cubicBezTo>
                      <a:pt x="3345" y="3622"/>
                      <a:pt x="3239" y="3573"/>
                      <a:pt x="3134" y="3573"/>
                    </a:cubicBezTo>
                    <a:cubicBezTo>
                      <a:pt x="3116" y="3573"/>
                      <a:pt x="3099" y="3573"/>
                      <a:pt x="3081" y="3578"/>
                    </a:cubicBezTo>
                    <a:cubicBezTo>
                      <a:pt x="3046" y="3582"/>
                      <a:pt x="3006" y="3595"/>
                      <a:pt x="2975" y="3617"/>
                    </a:cubicBezTo>
                    <a:cubicBezTo>
                      <a:pt x="2971" y="3617"/>
                      <a:pt x="2957" y="3626"/>
                      <a:pt x="2927" y="3639"/>
                    </a:cubicBezTo>
                    <a:cubicBezTo>
                      <a:pt x="2830" y="3679"/>
                      <a:pt x="2575" y="3767"/>
                      <a:pt x="2143" y="3767"/>
                    </a:cubicBezTo>
                    <a:cubicBezTo>
                      <a:pt x="1840" y="3767"/>
                      <a:pt x="1448" y="3723"/>
                      <a:pt x="960" y="3591"/>
                    </a:cubicBezTo>
                    <a:cubicBezTo>
                      <a:pt x="696" y="3516"/>
                      <a:pt x="520" y="3331"/>
                      <a:pt x="401" y="3085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7"/>
              <p:cNvSpPr/>
              <p:nvPr/>
            </p:nvSpPr>
            <p:spPr>
              <a:xfrm>
                <a:off x="1529425" y="1410700"/>
                <a:ext cx="27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507" extrusionOk="0">
                    <a:moveTo>
                      <a:pt x="1092" y="1"/>
                    </a:moveTo>
                    <a:cubicBezTo>
                      <a:pt x="635" y="242"/>
                      <a:pt x="203" y="427"/>
                      <a:pt x="1" y="506"/>
                    </a:cubicBezTo>
                    <a:cubicBezTo>
                      <a:pt x="625" y="348"/>
                      <a:pt x="986" y="127"/>
                      <a:pt x="986" y="127"/>
                    </a:cubicBezTo>
                    <a:lnTo>
                      <a:pt x="999" y="110"/>
                    </a:lnTo>
                    <a:lnTo>
                      <a:pt x="1092" y="1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7"/>
              <p:cNvSpPr/>
              <p:nvPr/>
            </p:nvSpPr>
            <p:spPr>
              <a:xfrm>
                <a:off x="2053625" y="1764700"/>
                <a:ext cx="11345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4538" h="1818" extrusionOk="0">
                    <a:moveTo>
                      <a:pt x="4511" y="0"/>
                    </a:moveTo>
                    <a:lnTo>
                      <a:pt x="492" y="1280"/>
                    </a:lnTo>
                    <a:lnTo>
                      <a:pt x="211" y="1369"/>
                    </a:lnTo>
                    <a:lnTo>
                      <a:pt x="0" y="1818"/>
                    </a:lnTo>
                    <a:lnTo>
                      <a:pt x="4537" y="124"/>
                    </a:lnTo>
                    <a:cubicBezTo>
                      <a:pt x="4537" y="124"/>
                      <a:pt x="4528" y="84"/>
                      <a:pt x="4511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7"/>
              <p:cNvSpPr/>
              <p:nvPr/>
            </p:nvSpPr>
            <p:spPr>
              <a:xfrm>
                <a:off x="1616425" y="1485400"/>
                <a:ext cx="2865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792" extrusionOk="0">
                    <a:moveTo>
                      <a:pt x="749" y="0"/>
                    </a:moveTo>
                    <a:lnTo>
                      <a:pt x="76" y="1337"/>
                    </a:lnTo>
                    <a:cubicBezTo>
                      <a:pt x="1" y="1491"/>
                      <a:pt x="63" y="1680"/>
                      <a:pt x="217" y="1760"/>
                    </a:cubicBezTo>
                    <a:cubicBezTo>
                      <a:pt x="260" y="1782"/>
                      <a:pt x="309" y="1791"/>
                      <a:pt x="358" y="1791"/>
                    </a:cubicBezTo>
                    <a:cubicBezTo>
                      <a:pt x="472" y="1791"/>
                      <a:pt x="582" y="1729"/>
                      <a:pt x="634" y="1619"/>
                    </a:cubicBezTo>
                    <a:lnTo>
                      <a:pt x="1145" y="607"/>
                    </a:lnTo>
                    <a:cubicBezTo>
                      <a:pt x="1009" y="409"/>
                      <a:pt x="877" y="207"/>
                      <a:pt x="74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7"/>
              <p:cNvSpPr/>
              <p:nvPr/>
            </p:nvSpPr>
            <p:spPr>
              <a:xfrm>
                <a:off x="2011800" y="1708250"/>
                <a:ext cx="67250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1313" extrusionOk="0">
                    <a:moveTo>
                      <a:pt x="344" y="1"/>
                    </a:moveTo>
                    <a:cubicBezTo>
                      <a:pt x="212" y="1"/>
                      <a:pt x="89" y="80"/>
                      <a:pt x="45" y="212"/>
                    </a:cubicBezTo>
                    <a:cubicBezTo>
                      <a:pt x="45" y="212"/>
                      <a:pt x="45" y="217"/>
                      <a:pt x="41" y="221"/>
                    </a:cubicBezTo>
                    <a:cubicBezTo>
                      <a:pt x="41" y="225"/>
                      <a:pt x="41" y="234"/>
                      <a:pt x="36" y="238"/>
                    </a:cubicBezTo>
                    <a:cubicBezTo>
                      <a:pt x="0" y="392"/>
                      <a:pt x="85" y="555"/>
                      <a:pt x="238" y="608"/>
                    </a:cubicBezTo>
                    <a:lnTo>
                      <a:pt x="551" y="719"/>
                    </a:lnTo>
                    <a:lnTo>
                      <a:pt x="2130" y="1264"/>
                    </a:lnTo>
                    <a:lnTo>
                      <a:pt x="2223" y="1294"/>
                    </a:lnTo>
                    <a:lnTo>
                      <a:pt x="2377" y="1312"/>
                    </a:lnTo>
                    <a:cubicBezTo>
                      <a:pt x="2492" y="1300"/>
                      <a:pt x="2593" y="1220"/>
                      <a:pt x="2632" y="1105"/>
                    </a:cubicBezTo>
                    <a:cubicBezTo>
                      <a:pt x="2689" y="943"/>
                      <a:pt x="2602" y="762"/>
                      <a:pt x="2439" y="705"/>
                    </a:cubicBezTo>
                    <a:lnTo>
                      <a:pt x="2368" y="683"/>
                    </a:lnTo>
                    <a:lnTo>
                      <a:pt x="719" y="111"/>
                    </a:lnTo>
                    <a:lnTo>
                      <a:pt x="445" y="19"/>
                    </a:lnTo>
                    <a:cubicBezTo>
                      <a:pt x="410" y="6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7"/>
              <p:cNvSpPr/>
              <p:nvPr/>
            </p:nvSpPr>
            <p:spPr>
              <a:xfrm>
                <a:off x="5873200" y="3016050"/>
                <a:ext cx="40505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10" extrusionOk="0">
                    <a:moveTo>
                      <a:pt x="3031" y="0"/>
                    </a:moveTo>
                    <a:lnTo>
                      <a:pt x="0" y="11973"/>
                    </a:lnTo>
                    <a:lnTo>
                      <a:pt x="13166" y="15309"/>
                    </a:lnTo>
                    <a:lnTo>
                      <a:pt x="16202" y="3335"/>
                    </a:lnTo>
                    <a:lnTo>
                      <a:pt x="30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7"/>
              <p:cNvSpPr/>
              <p:nvPr/>
            </p:nvSpPr>
            <p:spPr>
              <a:xfrm>
                <a:off x="5865050" y="3008175"/>
                <a:ext cx="421225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15936" extrusionOk="0">
                    <a:moveTo>
                      <a:pt x="3587" y="693"/>
                    </a:moveTo>
                    <a:lnTo>
                      <a:pt x="16145" y="3880"/>
                    </a:lnTo>
                    <a:lnTo>
                      <a:pt x="13268" y="15241"/>
                    </a:lnTo>
                    <a:lnTo>
                      <a:pt x="705" y="12060"/>
                    </a:lnTo>
                    <a:lnTo>
                      <a:pt x="3587" y="693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7" y="17"/>
                      <a:pt x="3199" y="47"/>
                    </a:cubicBezTo>
                    <a:cubicBezTo>
                      <a:pt x="3125" y="90"/>
                      <a:pt x="3077" y="157"/>
                      <a:pt x="3054" y="240"/>
                    </a:cubicBezTo>
                    <a:lnTo>
                      <a:pt x="22" y="12209"/>
                    </a:lnTo>
                    <a:cubicBezTo>
                      <a:pt x="0" y="12292"/>
                      <a:pt x="14" y="12377"/>
                      <a:pt x="57" y="12446"/>
                    </a:cubicBezTo>
                    <a:cubicBezTo>
                      <a:pt x="97" y="12517"/>
                      <a:pt x="168" y="12570"/>
                      <a:pt x="247" y="12592"/>
                    </a:cubicBezTo>
                    <a:lnTo>
                      <a:pt x="13417" y="15927"/>
                    </a:lnTo>
                    <a:cubicBezTo>
                      <a:pt x="13443" y="15931"/>
                      <a:pt x="13469" y="15936"/>
                      <a:pt x="13496" y="15936"/>
                    </a:cubicBezTo>
                    <a:cubicBezTo>
                      <a:pt x="13633" y="15936"/>
                      <a:pt x="13760" y="15844"/>
                      <a:pt x="13796" y="15698"/>
                    </a:cubicBezTo>
                    <a:lnTo>
                      <a:pt x="16832" y="3730"/>
                    </a:lnTo>
                    <a:cubicBezTo>
                      <a:pt x="16849" y="3646"/>
                      <a:pt x="16840" y="3563"/>
                      <a:pt x="16796" y="3492"/>
                    </a:cubicBezTo>
                    <a:cubicBezTo>
                      <a:pt x="16753" y="3421"/>
                      <a:pt x="16686" y="3368"/>
                      <a:pt x="16603" y="3347"/>
                    </a:cubicBezTo>
                    <a:lnTo>
                      <a:pt x="3437" y="11"/>
                    </a:lnTo>
                    <a:cubicBezTo>
                      <a:pt x="3410" y="4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7"/>
              <p:cNvSpPr/>
              <p:nvPr/>
            </p:nvSpPr>
            <p:spPr>
              <a:xfrm>
                <a:off x="5873200" y="3315375"/>
                <a:ext cx="3545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6" extrusionOk="0">
                    <a:moveTo>
                      <a:pt x="0" y="0"/>
                    </a:moveTo>
                    <a:lnTo>
                      <a:pt x="1130" y="1884"/>
                    </a:lnTo>
                    <a:lnTo>
                      <a:pt x="14183" y="5536"/>
                    </a:lnTo>
                    <a:lnTo>
                      <a:pt x="13166" y="3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7"/>
              <p:cNvSpPr/>
              <p:nvPr/>
            </p:nvSpPr>
            <p:spPr>
              <a:xfrm>
                <a:off x="5864825" y="3307550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72" y="1928"/>
                    </a:lnTo>
                    <a:lnTo>
                      <a:pt x="996" y="802"/>
                    </a:lnTo>
                    <a:close/>
                    <a:moveTo>
                      <a:pt x="331" y="0"/>
                    </a:moveTo>
                    <a:cubicBezTo>
                      <a:pt x="235" y="0"/>
                      <a:pt x="143" y="44"/>
                      <a:pt x="84" y="124"/>
                    </a:cubicBezTo>
                    <a:cubicBezTo>
                      <a:pt x="5" y="225"/>
                      <a:pt x="1" y="366"/>
                      <a:pt x="66" y="471"/>
                    </a:cubicBezTo>
                    <a:lnTo>
                      <a:pt x="1197" y="2360"/>
                    </a:lnTo>
                    <a:cubicBezTo>
                      <a:pt x="1242" y="2425"/>
                      <a:pt x="1307" y="2478"/>
                      <a:pt x="1382" y="2500"/>
                    </a:cubicBezTo>
                    <a:lnTo>
                      <a:pt x="14434" y="6148"/>
                    </a:lnTo>
                    <a:cubicBezTo>
                      <a:pt x="14465" y="6157"/>
                      <a:pt x="14491" y="6162"/>
                      <a:pt x="14518" y="6162"/>
                    </a:cubicBezTo>
                    <a:cubicBezTo>
                      <a:pt x="14609" y="6162"/>
                      <a:pt x="14698" y="6121"/>
                      <a:pt x="14759" y="6052"/>
                    </a:cubicBezTo>
                    <a:cubicBezTo>
                      <a:pt x="14834" y="5959"/>
                      <a:pt x="14857" y="5827"/>
                      <a:pt x="14804" y="5717"/>
                    </a:cubicBezTo>
                    <a:lnTo>
                      <a:pt x="13787" y="3517"/>
                    </a:lnTo>
                    <a:cubicBezTo>
                      <a:pt x="13748" y="3433"/>
                      <a:pt x="13673" y="3367"/>
                      <a:pt x="13580" y="3345"/>
                    </a:cubicBezTo>
                    <a:lnTo>
                      <a:pt x="409" y="10"/>
                    </a:lnTo>
                    <a:cubicBezTo>
                      <a:pt x="383" y="3"/>
                      <a:pt x="357" y="0"/>
                      <a:pt x="33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7"/>
              <p:cNvSpPr/>
              <p:nvPr/>
            </p:nvSpPr>
            <p:spPr>
              <a:xfrm>
                <a:off x="6202325" y="3099425"/>
                <a:ext cx="104975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4" extrusionOk="0">
                    <a:moveTo>
                      <a:pt x="3037" y="0"/>
                    </a:moveTo>
                    <a:lnTo>
                      <a:pt x="1" y="11974"/>
                    </a:lnTo>
                    <a:lnTo>
                      <a:pt x="1018" y="14174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7"/>
              <p:cNvSpPr/>
              <p:nvPr/>
            </p:nvSpPr>
            <p:spPr>
              <a:xfrm>
                <a:off x="6194400" y="3091625"/>
                <a:ext cx="121050" cy="3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9" extrusionOk="0">
                    <a:moveTo>
                      <a:pt x="3477" y="1104"/>
                    </a:moveTo>
                    <a:lnTo>
                      <a:pt x="4176" y="2235"/>
                    </a:lnTo>
                    <a:lnTo>
                      <a:pt x="1251" y="13558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0" y="1"/>
                    </a:moveTo>
                    <a:cubicBezTo>
                      <a:pt x="3335" y="1"/>
                      <a:pt x="3320" y="2"/>
                      <a:pt x="3305" y="4"/>
                    </a:cubicBezTo>
                    <a:cubicBezTo>
                      <a:pt x="3183" y="22"/>
                      <a:pt x="3081" y="115"/>
                      <a:pt x="3051" y="237"/>
                    </a:cubicBezTo>
                    <a:lnTo>
                      <a:pt x="19" y="12207"/>
                    </a:lnTo>
                    <a:cubicBezTo>
                      <a:pt x="1" y="12277"/>
                      <a:pt x="5" y="12352"/>
                      <a:pt x="37" y="12418"/>
                    </a:cubicBezTo>
                    <a:lnTo>
                      <a:pt x="1053" y="14614"/>
                    </a:lnTo>
                    <a:cubicBezTo>
                      <a:pt x="1101" y="14728"/>
                      <a:pt x="1215" y="14799"/>
                      <a:pt x="1335" y="14799"/>
                    </a:cubicBezTo>
                    <a:lnTo>
                      <a:pt x="1365" y="14799"/>
                    </a:lnTo>
                    <a:cubicBezTo>
                      <a:pt x="1497" y="14785"/>
                      <a:pt x="1607" y="14693"/>
                      <a:pt x="1638" y="14561"/>
                    </a:cubicBezTo>
                    <a:lnTo>
                      <a:pt x="4820" y="2262"/>
                    </a:lnTo>
                    <a:cubicBezTo>
                      <a:pt x="4842" y="2178"/>
                      <a:pt x="4828" y="2090"/>
                      <a:pt x="4779" y="2020"/>
                    </a:cubicBezTo>
                    <a:lnTo>
                      <a:pt x="3618" y="150"/>
                    </a:lnTo>
                    <a:cubicBezTo>
                      <a:pt x="3560" y="53"/>
                      <a:pt x="3458" y="1"/>
                      <a:pt x="335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7"/>
              <p:cNvSpPr/>
              <p:nvPr/>
            </p:nvSpPr>
            <p:spPr>
              <a:xfrm>
                <a:off x="5429850" y="2085800"/>
                <a:ext cx="40510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5310" extrusionOk="0">
                    <a:moveTo>
                      <a:pt x="3033" y="0"/>
                    </a:moveTo>
                    <a:lnTo>
                      <a:pt x="1" y="11970"/>
                    </a:lnTo>
                    <a:lnTo>
                      <a:pt x="13171" y="15309"/>
                    </a:lnTo>
                    <a:lnTo>
                      <a:pt x="16203" y="3337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7"/>
              <p:cNvSpPr/>
              <p:nvPr/>
            </p:nvSpPr>
            <p:spPr>
              <a:xfrm>
                <a:off x="5421175" y="2077950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8" y="694"/>
                    </a:moveTo>
                    <a:lnTo>
                      <a:pt x="16167" y="3874"/>
                    </a:lnTo>
                    <a:lnTo>
                      <a:pt x="13289" y="15241"/>
                    </a:lnTo>
                    <a:lnTo>
                      <a:pt x="726" y="12059"/>
                    </a:lnTo>
                    <a:lnTo>
                      <a:pt x="3608" y="694"/>
                    </a:lnTo>
                    <a:close/>
                    <a:moveTo>
                      <a:pt x="3378" y="1"/>
                    </a:moveTo>
                    <a:cubicBezTo>
                      <a:pt x="3322" y="1"/>
                      <a:pt x="3269" y="16"/>
                      <a:pt x="3221" y="42"/>
                    </a:cubicBezTo>
                    <a:cubicBezTo>
                      <a:pt x="3146" y="86"/>
                      <a:pt x="3098" y="156"/>
                      <a:pt x="3076" y="235"/>
                    </a:cubicBezTo>
                    <a:lnTo>
                      <a:pt x="44" y="12209"/>
                    </a:lnTo>
                    <a:cubicBezTo>
                      <a:pt x="0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5" y="15932"/>
                      <a:pt x="13492" y="15936"/>
                      <a:pt x="13518" y="15936"/>
                    </a:cubicBezTo>
                    <a:cubicBezTo>
                      <a:pt x="13571" y="15936"/>
                      <a:pt x="13628" y="15918"/>
                      <a:pt x="13677" y="15892"/>
                    </a:cubicBezTo>
                    <a:cubicBezTo>
                      <a:pt x="13746" y="15848"/>
                      <a:pt x="13799" y="15778"/>
                      <a:pt x="13817" y="15698"/>
                    </a:cubicBezTo>
                    <a:lnTo>
                      <a:pt x="16853" y="3726"/>
                    </a:lnTo>
                    <a:cubicBezTo>
                      <a:pt x="16893" y="3558"/>
                      <a:pt x="16792" y="3391"/>
                      <a:pt x="16624" y="3346"/>
                    </a:cubicBezTo>
                    <a:lnTo>
                      <a:pt x="3459" y="11"/>
                    </a:lnTo>
                    <a:cubicBezTo>
                      <a:pt x="3432" y="4"/>
                      <a:pt x="3405" y="1"/>
                      <a:pt x="3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7"/>
              <p:cNvSpPr/>
              <p:nvPr/>
            </p:nvSpPr>
            <p:spPr>
              <a:xfrm>
                <a:off x="5429850" y="2385050"/>
                <a:ext cx="354575" cy="13837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5" extrusionOk="0">
                    <a:moveTo>
                      <a:pt x="1" y="0"/>
                    </a:moveTo>
                    <a:lnTo>
                      <a:pt x="1132" y="1887"/>
                    </a:lnTo>
                    <a:lnTo>
                      <a:pt x="14183" y="5535"/>
                    </a:lnTo>
                    <a:lnTo>
                      <a:pt x="13171" y="33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7"/>
              <p:cNvSpPr/>
              <p:nvPr/>
            </p:nvSpPr>
            <p:spPr>
              <a:xfrm>
                <a:off x="5421500" y="2377200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6"/>
                    </a:moveTo>
                    <a:lnTo>
                      <a:pt x="13280" y="3917"/>
                    </a:lnTo>
                    <a:lnTo>
                      <a:pt x="13950" y="5365"/>
                    </a:lnTo>
                    <a:lnTo>
                      <a:pt x="13950" y="5365"/>
                    </a:lnTo>
                    <a:lnTo>
                      <a:pt x="1673" y="1933"/>
                    </a:lnTo>
                    <a:lnTo>
                      <a:pt x="995" y="806"/>
                    </a:lnTo>
                    <a:close/>
                    <a:moveTo>
                      <a:pt x="336" y="1"/>
                    </a:moveTo>
                    <a:cubicBezTo>
                      <a:pt x="237" y="1"/>
                      <a:pt x="144" y="48"/>
                      <a:pt x="84" y="129"/>
                    </a:cubicBezTo>
                    <a:cubicBezTo>
                      <a:pt x="10" y="231"/>
                      <a:pt x="0" y="367"/>
                      <a:pt x="67" y="477"/>
                    </a:cubicBezTo>
                    <a:lnTo>
                      <a:pt x="1198" y="2360"/>
                    </a:lnTo>
                    <a:cubicBezTo>
                      <a:pt x="1241" y="2430"/>
                      <a:pt x="1308" y="2479"/>
                      <a:pt x="1383" y="2501"/>
                    </a:cubicBezTo>
                    <a:lnTo>
                      <a:pt x="14433" y="6153"/>
                    </a:lnTo>
                    <a:cubicBezTo>
                      <a:pt x="14464" y="6162"/>
                      <a:pt x="14491" y="6162"/>
                      <a:pt x="14517" y="6162"/>
                    </a:cubicBezTo>
                    <a:cubicBezTo>
                      <a:pt x="14610" y="6162"/>
                      <a:pt x="14698" y="6127"/>
                      <a:pt x="14759" y="6052"/>
                    </a:cubicBezTo>
                    <a:cubicBezTo>
                      <a:pt x="14834" y="5960"/>
                      <a:pt x="14856" y="5832"/>
                      <a:pt x="14803" y="5717"/>
                    </a:cubicBezTo>
                    <a:lnTo>
                      <a:pt x="13786" y="3521"/>
                    </a:lnTo>
                    <a:cubicBezTo>
                      <a:pt x="13747" y="3434"/>
                      <a:pt x="13672" y="3372"/>
                      <a:pt x="13580" y="3350"/>
                    </a:cubicBezTo>
                    <a:lnTo>
                      <a:pt x="410" y="10"/>
                    </a:lnTo>
                    <a:cubicBezTo>
                      <a:pt x="385" y="4"/>
                      <a:pt x="360" y="1"/>
                      <a:pt x="33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7"/>
              <p:cNvSpPr/>
              <p:nvPr/>
            </p:nvSpPr>
            <p:spPr>
              <a:xfrm>
                <a:off x="5759125" y="2169200"/>
                <a:ext cx="104850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69" extrusionOk="0">
                    <a:moveTo>
                      <a:pt x="3032" y="1"/>
                    </a:moveTo>
                    <a:lnTo>
                      <a:pt x="0" y="11973"/>
                    </a:lnTo>
                    <a:lnTo>
                      <a:pt x="1012" y="14169"/>
                    </a:lnTo>
                    <a:lnTo>
                      <a:pt x="4194" y="1871"/>
                    </a:lnTo>
                    <a:lnTo>
                      <a:pt x="3168" y="224"/>
                    </a:lnTo>
                    <a:lnTo>
                      <a:pt x="30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7"/>
              <p:cNvSpPr/>
              <p:nvPr/>
            </p:nvSpPr>
            <p:spPr>
              <a:xfrm>
                <a:off x="5751100" y="2161375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6"/>
                    </a:moveTo>
                    <a:lnTo>
                      <a:pt x="4176" y="2237"/>
                    </a:lnTo>
                    <a:lnTo>
                      <a:pt x="1249" y="13554"/>
                    </a:lnTo>
                    <a:lnTo>
                      <a:pt x="651" y="12256"/>
                    </a:lnTo>
                    <a:lnTo>
                      <a:pt x="3476" y="1106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1" y="23"/>
                      <a:pt x="3080" y="115"/>
                      <a:pt x="3049" y="234"/>
                    </a:cubicBezTo>
                    <a:lnTo>
                      <a:pt x="17" y="12207"/>
                    </a:lnTo>
                    <a:cubicBezTo>
                      <a:pt x="0" y="12278"/>
                      <a:pt x="4" y="12353"/>
                      <a:pt x="35" y="12414"/>
                    </a:cubicBezTo>
                    <a:lnTo>
                      <a:pt x="1051" y="14614"/>
                    </a:lnTo>
                    <a:cubicBezTo>
                      <a:pt x="1100" y="14725"/>
                      <a:pt x="1215" y="14795"/>
                      <a:pt x="1333" y="14795"/>
                    </a:cubicBezTo>
                    <a:lnTo>
                      <a:pt x="1364" y="14795"/>
                    </a:lnTo>
                    <a:cubicBezTo>
                      <a:pt x="1496" y="14782"/>
                      <a:pt x="1605" y="14689"/>
                      <a:pt x="1637" y="14561"/>
                    </a:cubicBezTo>
                    <a:lnTo>
                      <a:pt x="4818" y="2263"/>
                    </a:lnTo>
                    <a:cubicBezTo>
                      <a:pt x="4840" y="2179"/>
                      <a:pt x="4826" y="2091"/>
                      <a:pt x="4779" y="2016"/>
                    </a:cubicBezTo>
                    <a:lnTo>
                      <a:pt x="3617" y="146"/>
                    </a:lnTo>
                    <a:cubicBezTo>
                      <a:pt x="3560" y="55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7"/>
              <p:cNvSpPr/>
              <p:nvPr/>
            </p:nvSpPr>
            <p:spPr>
              <a:xfrm>
                <a:off x="5124575" y="3495650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3" y="1"/>
                    </a:moveTo>
                    <a:lnTo>
                      <a:pt x="1" y="11975"/>
                    </a:lnTo>
                    <a:lnTo>
                      <a:pt x="13171" y="15310"/>
                    </a:lnTo>
                    <a:lnTo>
                      <a:pt x="16203" y="334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7"/>
              <p:cNvSpPr/>
              <p:nvPr/>
            </p:nvSpPr>
            <p:spPr>
              <a:xfrm>
                <a:off x="5115900" y="3487900"/>
                <a:ext cx="422450" cy="398325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3" extrusionOk="0">
                    <a:moveTo>
                      <a:pt x="3609" y="694"/>
                    </a:moveTo>
                    <a:lnTo>
                      <a:pt x="16172" y="3875"/>
                    </a:lnTo>
                    <a:lnTo>
                      <a:pt x="13290" y="15242"/>
                    </a:lnTo>
                    <a:lnTo>
                      <a:pt x="727" y="12060"/>
                    </a:lnTo>
                    <a:lnTo>
                      <a:pt x="3609" y="694"/>
                    </a:lnTo>
                    <a:close/>
                    <a:moveTo>
                      <a:pt x="3386" y="0"/>
                    </a:moveTo>
                    <a:cubicBezTo>
                      <a:pt x="3328" y="0"/>
                      <a:pt x="3271" y="15"/>
                      <a:pt x="3221" y="43"/>
                    </a:cubicBezTo>
                    <a:cubicBezTo>
                      <a:pt x="3151" y="87"/>
                      <a:pt x="3099" y="158"/>
                      <a:pt x="3076" y="237"/>
                    </a:cubicBezTo>
                    <a:lnTo>
                      <a:pt x="44" y="12210"/>
                    </a:lnTo>
                    <a:cubicBezTo>
                      <a:pt x="0" y="12377"/>
                      <a:pt x="101" y="12545"/>
                      <a:pt x="274" y="12588"/>
                    </a:cubicBezTo>
                    <a:lnTo>
                      <a:pt x="13439" y="15924"/>
                    </a:lnTo>
                    <a:cubicBezTo>
                      <a:pt x="13465" y="15932"/>
                      <a:pt x="13491" y="15932"/>
                      <a:pt x="13518" y="15932"/>
                    </a:cubicBezTo>
                    <a:cubicBezTo>
                      <a:pt x="13571" y="15932"/>
                      <a:pt x="13628" y="15920"/>
                      <a:pt x="13676" y="15888"/>
                    </a:cubicBezTo>
                    <a:cubicBezTo>
                      <a:pt x="13747" y="15849"/>
                      <a:pt x="13800" y="15778"/>
                      <a:pt x="13822" y="15699"/>
                    </a:cubicBezTo>
                    <a:lnTo>
                      <a:pt x="16854" y="3726"/>
                    </a:lnTo>
                    <a:cubicBezTo>
                      <a:pt x="16897" y="3558"/>
                      <a:pt x="16796" y="3387"/>
                      <a:pt x="16629" y="3347"/>
                    </a:cubicBezTo>
                    <a:lnTo>
                      <a:pt x="3459" y="8"/>
                    </a:lnTo>
                    <a:cubicBezTo>
                      <a:pt x="3434" y="3"/>
                      <a:pt x="3410" y="0"/>
                      <a:pt x="33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7"/>
              <p:cNvSpPr/>
              <p:nvPr/>
            </p:nvSpPr>
            <p:spPr>
              <a:xfrm>
                <a:off x="5124575" y="3795000"/>
                <a:ext cx="3547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7" extrusionOk="0">
                    <a:moveTo>
                      <a:pt x="1" y="1"/>
                    </a:moveTo>
                    <a:lnTo>
                      <a:pt x="1136" y="1884"/>
                    </a:lnTo>
                    <a:lnTo>
                      <a:pt x="14188" y="5537"/>
                    </a:lnTo>
                    <a:lnTo>
                      <a:pt x="13171" y="33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7"/>
              <p:cNvSpPr/>
              <p:nvPr/>
            </p:nvSpPr>
            <p:spPr>
              <a:xfrm>
                <a:off x="5116225" y="3787175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3" y="1933"/>
                    </a:lnTo>
                    <a:lnTo>
                      <a:pt x="995" y="802"/>
                    </a:lnTo>
                    <a:close/>
                    <a:moveTo>
                      <a:pt x="335" y="0"/>
                    </a:moveTo>
                    <a:cubicBezTo>
                      <a:pt x="236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6" y="476"/>
                    </a:cubicBezTo>
                    <a:lnTo>
                      <a:pt x="1202" y="2359"/>
                    </a:lnTo>
                    <a:cubicBezTo>
                      <a:pt x="1242" y="2430"/>
                      <a:pt x="1307" y="2479"/>
                      <a:pt x="1382" y="2501"/>
                    </a:cubicBezTo>
                    <a:lnTo>
                      <a:pt x="14433" y="6149"/>
                    </a:lnTo>
                    <a:cubicBezTo>
                      <a:pt x="14465" y="6157"/>
                      <a:pt x="14491" y="6161"/>
                      <a:pt x="14522" y="6161"/>
                    </a:cubicBezTo>
                    <a:cubicBezTo>
                      <a:pt x="14609" y="6161"/>
                      <a:pt x="14697" y="6122"/>
                      <a:pt x="14759" y="6051"/>
                    </a:cubicBezTo>
                    <a:cubicBezTo>
                      <a:pt x="14839" y="5960"/>
                      <a:pt x="14856" y="5828"/>
                      <a:pt x="14803" y="5718"/>
                    </a:cubicBezTo>
                    <a:lnTo>
                      <a:pt x="13787" y="3517"/>
                    </a:lnTo>
                    <a:cubicBezTo>
                      <a:pt x="13747" y="3433"/>
                      <a:pt x="13673" y="3368"/>
                      <a:pt x="13580" y="3346"/>
                    </a:cubicBezTo>
                    <a:lnTo>
                      <a:pt x="414" y="10"/>
                    </a:lnTo>
                    <a:cubicBezTo>
                      <a:pt x="387" y="3"/>
                      <a:pt x="361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7"/>
              <p:cNvSpPr/>
              <p:nvPr/>
            </p:nvSpPr>
            <p:spPr>
              <a:xfrm>
                <a:off x="5453825" y="3579175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3" y="0"/>
                    </a:moveTo>
                    <a:lnTo>
                      <a:pt x="1" y="11969"/>
                    </a:lnTo>
                    <a:lnTo>
                      <a:pt x="1018" y="14170"/>
                    </a:lnTo>
                    <a:lnTo>
                      <a:pt x="4194" y="1871"/>
                    </a:lnTo>
                    <a:lnTo>
                      <a:pt x="3173" y="220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7"/>
              <p:cNvSpPr/>
              <p:nvPr/>
            </p:nvSpPr>
            <p:spPr>
              <a:xfrm>
                <a:off x="5445800" y="3571275"/>
                <a:ext cx="121025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8" extrusionOk="0">
                    <a:moveTo>
                      <a:pt x="3477" y="1104"/>
                    </a:moveTo>
                    <a:lnTo>
                      <a:pt x="4181" y="2235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1" y="1"/>
                    </a:moveTo>
                    <a:cubicBezTo>
                      <a:pt x="3336" y="1"/>
                      <a:pt x="3321" y="2"/>
                      <a:pt x="3305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81"/>
                      <a:pt x="5" y="12351"/>
                      <a:pt x="36" y="12417"/>
                    </a:cubicBezTo>
                    <a:lnTo>
                      <a:pt x="1053" y="14618"/>
                    </a:lnTo>
                    <a:cubicBezTo>
                      <a:pt x="1105" y="14728"/>
                      <a:pt x="1215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2" y="14565"/>
                    </a:cubicBezTo>
                    <a:lnTo>
                      <a:pt x="4820" y="2262"/>
                    </a:lnTo>
                    <a:cubicBezTo>
                      <a:pt x="4841" y="2182"/>
                      <a:pt x="4828" y="2094"/>
                      <a:pt x="4784" y="2019"/>
                    </a:cubicBezTo>
                    <a:lnTo>
                      <a:pt x="3618" y="149"/>
                    </a:lnTo>
                    <a:cubicBezTo>
                      <a:pt x="3560" y="57"/>
                      <a:pt x="3461" y="1"/>
                      <a:pt x="335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7"/>
              <p:cNvSpPr/>
              <p:nvPr/>
            </p:nvSpPr>
            <p:spPr>
              <a:xfrm>
                <a:off x="5342400" y="2718925"/>
                <a:ext cx="405075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0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>
                <a:off x="5333700" y="2711050"/>
                <a:ext cx="4224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6" extrusionOk="0">
                    <a:moveTo>
                      <a:pt x="3609" y="693"/>
                    </a:moveTo>
                    <a:lnTo>
                      <a:pt x="16168" y="3879"/>
                    </a:lnTo>
                    <a:lnTo>
                      <a:pt x="13290" y="15241"/>
                    </a:lnTo>
                    <a:lnTo>
                      <a:pt x="727" y="12059"/>
                    </a:lnTo>
                    <a:lnTo>
                      <a:pt x="3609" y="693"/>
                    </a:lnTo>
                    <a:close/>
                    <a:moveTo>
                      <a:pt x="3380" y="1"/>
                    </a:moveTo>
                    <a:cubicBezTo>
                      <a:pt x="3324" y="1"/>
                      <a:pt x="3270" y="16"/>
                      <a:pt x="3222" y="46"/>
                    </a:cubicBezTo>
                    <a:cubicBezTo>
                      <a:pt x="3152" y="86"/>
                      <a:pt x="3099" y="157"/>
                      <a:pt x="3077" y="236"/>
                    </a:cubicBezTo>
                    <a:lnTo>
                      <a:pt x="45" y="12209"/>
                    </a:lnTo>
                    <a:cubicBezTo>
                      <a:pt x="1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6" y="15931"/>
                      <a:pt x="13492" y="15936"/>
                      <a:pt x="13518" y="15936"/>
                    </a:cubicBezTo>
                    <a:cubicBezTo>
                      <a:pt x="13571" y="15936"/>
                      <a:pt x="13628" y="15919"/>
                      <a:pt x="13677" y="15892"/>
                    </a:cubicBezTo>
                    <a:cubicBezTo>
                      <a:pt x="13748" y="15848"/>
                      <a:pt x="13800" y="15777"/>
                      <a:pt x="13823" y="15698"/>
                    </a:cubicBezTo>
                    <a:lnTo>
                      <a:pt x="16855" y="3725"/>
                    </a:lnTo>
                    <a:cubicBezTo>
                      <a:pt x="16898" y="3557"/>
                      <a:pt x="16796" y="3390"/>
                      <a:pt x="16625" y="3346"/>
                    </a:cubicBezTo>
                    <a:lnTo>
                      <a:pt x="3459" y="11"/>
                    </a:lnTo>
                    <a:cubicBezTo>
                      <a:pt x="3433" y="4"/>
                      <a:pt x="3406" y="1"/>
                      <a:pt x="33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>
                <a:off x="5342400" y="3018225"/>
                <a:ext cx="354700" cy="1383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3" extrusionOk="0">
                    <a:moveTo>
                      <a:pt x="0" y="1"/>
                    </a:moveTo>
                    <a:lnTo>
                      <a:pt x="1135" y="1884"/>
                    </a:lnTo>
                    <a:lnTo>
                      <a:pt x="14187" y="5533"/>
                    </a:lnTo>
                    <a:lnTo>
                      <a:pt x="13170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>
                <a:off x="5334050" y="3010300"/>
                <a:ext cx="371400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7" extrusionOk="0">
                    <a:moveTo>
                      <a:pt x="994" y="807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2" y="1933"/>
                    </a:lnTo>
                    <a:lnTo>
                      <a:pt x="994" y="807"/>
                    </a:lnTo>
                    <a:close/>
                    <a:moveTo>
                      <a:pt x="337" y="0"/>
                    </a:moveTo>
                    <a:cubicBezTo>
                      <a:pt x="240" y="0"/>
                      <a:pt x="144" y="48"/>
                      <a:pt x="84" y="129"/>
                    </a:cubicBezTo>
                    <a:cubicBezTo>
                      <a:pt x="9" y="230"/>
                      <a:pt x="0" y="367"/>
                      <a:pt x="66" y="476"/>
                    </a:cubicBezTo>
                    <a:lnTo>
                      <a:pt x="1197" y="2365"/>
                    </a:lnTo>
                    <a:cubicBezTo>
                      <a:pt x="1241" y="2430"/>
                      <a:pt x="1307" y="2483"/>
                      <a:pt x="1382" y="2505"/>
                    </a:cubicBezTo>
                    <a:lnTo>
                      <a:pt x="14433" y="6153"/>
                    </a:lnTo>
                    <a:cubicBezTo>
                      <a:pt x="14464" y="6161"/>
                      <a:pt x="14491" y="6166"/>
                      <a:pt x="14521" y="6166"/>
                    </a:cubicBezTo>
                    <a:cubicBezTo>
                      <a:pt x="14609" y="6166"/>
                      <a:pt x="14697" y="6126"/>
                      <a:pt x="14759" y="6056"/>
                    </a:cubicBezTo>
                    <a:cubicBezTo>
                      <a:pt x="14838" y="5959"/>
                      <a:pt x="14855" y="5832"/>
                      <a:pt x="14802" y="5722"/>
                    </a:cubicBezTo>
                    <a:lnTo>
                      <a:pt x="13786" y="3521"/>
                    </a:lnTo>
                    <a:cubicBezTo>
                      <a:pt x="13746" y="3433"/>
                      <a:pt x="13672" y="3372"/>
                      <a:pt x="13579" y="3350"/>
                    </a:cubicBezTo>
                    <a:lnTo>
                      <a:pt x="409" y="10"/>
                    </a:lnTo>
                    <a:cubicBezTo>
                      <a:pt x="385" y="3"/>
                      <a:pt x="361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7"/>
              <p:cNvSpPr/>
              <p:nvPr/>
            </p:nvSpPr>
            <p:spPr>
              <a:xfrm>
                <a:off x="5671650" y="2802300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017" y="14170"/>
                    </a:lnTo>
                    <a:lnTo>
                      <a:pt x="4194" y="1871"/>
                    </a:lnTo>
                    <a:lnTo>
                      <a:pt x="3173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7"/>
              <p:cNvSpPr/>
              <p:nvPr/>
            </p:nvSpPr>
            <p:spPr>
              <a:xfrm>
                <a:off x="5663625" y="2794475"/>
                <a:ext cx="121025" cy="37000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800" extrusionOk="0">
                    <a:moveTo>
                      <a:pt x="3477" y="1105"/>
                    </a:moveTo>
                    <a:lnTo>
                      <a:pt x="4180" y="2236"/>
                    </a:lnTo>
                    <a:lnTo>
                      <a:pt x="1255" y="13559"/>
                    </a:lnTo>
                    <a:lnTo>
                      <a:pt x="652" y="12255"/>
                    </a:lnTo>
                    <a:lnTo>
                      <a:pt x="3477" y="1105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2" y="23"/>
                      <a:pt x="3081" y="115"/>
                      <a:pt x="3050" y="238"/>
                    </a:cubicBezTo>
                    <a:lnTo>
                      <a:pt x="18" y="12207"/>
                    </a:lnTo>
                    <a:cubicBezTo>
                      <a:pt x="0" y="12278"/>
                      <a:pt x="5" y="12353"/>
                      <a:pt x="35" y="12418"/>
                    </a:cubicBezTo>
                    <a:lnTo>
                      <a:pt x="1052" y="14615"/>
                    </a:lnTo>
                    <a:cubicBezTo>
                      <a:pt x="1105" y="14729"/>
                      <a:pt x="1215" y="14799"/>
                      <a:pt x="1338" y="14799"/>
                    </a:cubicBezTo>
                    <a:cubicBezTo>
                      <a:pt x="1347" y="14799"/>
                      <a:pt x="1355" y="14799"/>
                      <a:pt x="1365" y="14794"/>
                    </a:cubicBezTo>
                    <a:cubicBezTo>
                      <a:pt x="1497" y="14786"/>
                      <a:pt x="1607" y="14689"/>
                      <a:pt x="1642" y="14562"/>
                    </a:cubicBezTo>
                    <a:lnTo>
                      <a:pt x="4819" y="2263"/>
                    </a:lnTo>
                    <a:cubicBezTo>
                      <a:pt x="4840" y="2179"/>
                      <a:pt x="4828" y="2091"/>
                      <a:pt x="4783" y="2021"/>
                    </a:cubicBezTo>
                    <a:lnTo>
                      <a:pt x="3617" y="151"/>
                    </a:lnTo>
                    <a:cubicBezTo>
                      <a:pt x="3561" y="56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5554725" y="3690725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6" y="0"/>
                    </a:moveTo>
                    <a:lnTo>
                      <a:pt x="0" y="11969"/>
                    </a:lnTo>
                    <a:lnTo>
                      <a:pt x="13170" y="15309"/>
                    </a:lnTo>
                    <a:lnTo>
                      <a:pt x="16202" y="3335"/>
                    </a:lnTo>
                    <a:lnTo>
                      <a:pt x="30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5546125" y="3682875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5" y="692"/>
                    </a:moveTo>
                    <a:lnTo>
                      <a:pt x="16167" y="3874"/>
                    </a:lnTo>
                    <a:lnTo>
                      <a:pt x="13289" y="15240"/>
                    </a:lnTo>
                    <a:lnTo>
                      <a:pt x="727" y="12059"/>
                    </a:lnTo>
                    <a:lnTo>
                      <a:pt x="3605" y="692"/>
                    </a:lnTo>
                    <a:close/>
                    <a:moveTo>
                      <a:pt x="3379" y="0"/>
                    </a:moveTo>
                    <a:cubicBezTo>
                      <a:pt x="3324" y="0"/>
                      <a:pt x="3269" y="16"/>
                      <a:pt x="3218" y="46"/>
                    </a:cubicBezTo>
                    <a:cubicBezTo>
                      <a:pt x="3147" y="85"/>
                      <a:pt x="3094" y="156"/>
                      <a:pt x="3077" y="235"/>
                    </a:cubicBezTo>
                    <a:lnTo>
                      <a:pt x="45" y="12208"/>
                    </a:lnTo>
                    <a:cubicBezTo>
                      <a:pt x="1" y="12376"/>
                      <a:pt x="102" y="12547"/>
                      <a:pt x="269" y="12587"/>
                    </a:cubicBezTo>
                    <a:lnTo>
                      <a:pt x="13439" y="15926"/>
                    </a:lnTo>
                    <a:cubicBezTo>
                      <a:pt x="13466" y="15930"/>
                      <a:pt x="13488" y="15936"/>
                      <a:pt x="13514" y="15936"/>
                    </a:cubicBezTo>
                    <a:cubicBezTo>
                      <a:pt x="13571" y="15936"/>
                      <a:pt x="13624" y="15918"/>
                      <a:pt x="13677" y="15891"/>
                    </a:cubicBezTo>
                    <a:cubicBezTo>
                      <a:pt x="13748" y="15847"/>
                      <a:pt x="13801" y="15777"/>
                      <a:pt x="13817" y="15698"/>
                    </a:cubicBezTo>
                    <a:lnTo>
                      <a:pt x="16849" y="3724"/>
                    </a:lnTo>
                    <a:cubicBezTo>
                      <a:pt x="16894" y="3557"/>
                      <a:pt x="16792" y="3390"/>
                      <a:pt x="16626" y="3346"/>
                    </a:cubicBezTo>
                    <a:lnTo>
                      <a:pt x="3455" y="10"/>
                    </a:lnTo>
                    <a:cubicBezTo>
                      <a:pt x="3430" y="3"/>
                      <a:pt x="3405" y="0"/>
                      <a:pt x="3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7"/>
              <p:cNvSpPr/>
              <p:nvPr/>
            </p:nvSpPr>
            <p:spPr>
              <a:xfrm>
                <a:off x="5554725" y="3989925"/>
                <a:ext cx="3546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7" extrusionOk="0">
                    <a:moveTo>
                      <a:pt x="0" y="1"/>
                    </a:moveTo>
                    <a:lnTo>
                      <a:pt x="1135" y="1889"/>
                    </a:lnTo>
                    <a:lnTo>
                      <a:pt x="14186" y="5537"/>
                    </a:lnTo>
                    <a:lnTo>
                      <a:pt x="13170" y="33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7"/>
              <p:cNvSpPr/>
              <p:nvPr/>
            </p:nvSpPr>
            <p:spPr>
              <a:xfrm>
                <a:off x="5546475" y="3982125"/>
                <a:ext cx="3713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2" h="6162" extrusionOk="0">
                    <a:moveTo>
                      <a:pt x="990" y="806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68" y="1933"/>
                    </a:lnTo>
                    <a:lnTo>
                      <a:pt x="990" y="806"/>
                    </a:lnTo>
                    <a:close/>
                    <a:moveTo>
                      <a:pt x="334" y="1"/>
                    </a:moveTo>
                    <a:cubicBezTo>
                      <a:pt x="236" y="1"/>
                      <a:pt x="143" y="47"/>
                      <a:pt x="80" y="128"/>
                    </a:cubicBezTo>
                    <a:cubicBezTo>
                      <a:pt x="5" y="229"/>
                      <a:pt x="1" y="366"/>
                      <a:pt x="62" y="475"/>
                    </a:cubicBezTo>
                    <a:lnTo>
                      <a:pt x="1197" y="2364"/>
                    </a:lnTo>
                    <a:cubicBezTo>
                      <a:pt x="1236" y="2429"/>
                      <a:pt x="1303" y="2478"/>
                      <a:pt x="1382" y="2500"/>
                    </a:cubicBezTo>
                    <a:lnTo>
                      <a:pt x="14433" y="6152"/>
                    </a:lnTo>
                    <a:cubicBezTo>
                      <a:pt x="14459" y="6161"/>
                      <a:pt x="14490" y="6161"/>
                      <a:pt x="14516" y="6161"/>
                    </a:cubicBezTo>
                    <a:cubicBezTo>
                      <a:pt x="14609" y="6161"/>
                      <a:pt x="14693" y="6125"/>
                      <a:pt x="14754" y="6052"/>
                    </a:cubicBezTo>
                    <a:cubicBezTo>
                      <a:pt x="14833" y="5959"/>
                      <a:pt x="14851" y="5831"/>
                      <a:pt x="14803" y="5721"/>
                    </a:cubicBezTo>
                    <a:lnTo>
                      <a:pt x="13787" y="3521"/>
                    </a:lnTo>
                    <a:cubicBezTo>
                      <a:pt x="13746" y="3432"/>
                      <a:pt x="13667" y="3371"/>
                      <a:pt x="13580" y="3349"/>
                    </a:cubicBezTo>
                    <a:lnTo>
                      <a:pt x="409" y="10"/>
                    </a:lnTo>
                    <a:cubicBezTo>
                      <a:pt x="384" y="4"/>
                      <a:pt x="359" y="1"/>
                      <a:pt x="3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7"/>
              <p:cNvSpPr/>
              <p:nvPr/>
            </p:nvSpPr>
            <p:spPr>
              <a:xfrm>
                <a:off x="5883975" y="3774100"/>
                <a:ext cx="1049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0" extrusionOk="0">
                    <a:moveTo>
                      <a:pt x="3032" y="0"/>
                    </a:moveTo>
                    <a:lnTo>
                      <a:pt x="0" y="11974"/>
                    </a:lnTo>
                    <a:lnTo>
                      <a:pt x="1016" y="14170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7"/>
              <p:cNvSpPr/>
              <p:nvPr/>
            </p:nvSpPr>
            <p:spPr>
              <a:xfrm>
                <a:off x="5875950" y="3766300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4"/>
                    </a:moveTo>
                    <a:lnTo>
                      <a:pt x="4180" y="2235"/>
                    </a:lnTo>
                    <a:lnTo>
                      <a:pt x="1254" y="13558"/>
                    </a:lnTo>
                    <a:lnTo>
                      <a:pt x="651" y="12256"/>
                    </a:lnTo>
                    <a:lnTo>
                      <a:pt x="3476" y="1104"/>
                    </a:lnTo>
                    <a:close/>
                    <a:moveTo>
                      <a:pt x="3361" y="0"/>
                    </a:moveTo>
                    <a:cubicBezTo>
                      <a:pt x="3344" y="0"/>
                      <a:pt x="3326" y="2"/>
                      <a:pt x="3309" y="5"/>
                    </a:cubicBezTo>
                    <a:cubicBezTo>
                      <a:pt x="3181" y="22"/>
                      <a:pt x="3085" y="115"/>
                      <a:pt x="3053" y="237"/>
                    </a:cubicBezTo>
                    <a:lnTo>
                      <a:pt x="17" y="12207"/>
                    </a:lnTo>
                    <a:cubicBezTo>
                      <a:pt x="0" y="12277"/>
                      <a:pt x="9" y="12352"/>
                      <a:pt x="39" y="12414"/>
                    </a:cubicBezTo>
                    <a:lnTo>
                      <a:pt x="1052" y="14614"/>
                    </a:lnTo>
                    <a:cubicBezTo>
                      <a:pt x="1105" y="14728"/>
                      <a:pt x="1219" y="14794"/>
                      <a:pt x="1337" y="14794"/>
                    </a:cubicBezTo>
                    <a:lnTo>
                      <a:pt x="1364" y="14794"/>
                    </a:lnTo>
                    <a:cubicBezTo>
                      <a:pt x="1496" y="14785"/>
                      <a:pt x="1607" y="14689"/>
                      <a:pt x="1641" y="14561"/>
                    </a:cubicBezTo>
                    <a:lnTo>
                      <a:pt x="4818" y="2262"/>
                    </a:lnTo>
                    <a:cubicBezTo>
                      <a:pt x="4840" y="2178"/>
                      <a:pt x="4828" y="2091"/>
                      <a:pt x="4783" y="2020"/>
                    </a:cubicBezTo>
                    <a:lnTo>
                      <a:pt x="3622" y="146"/>
                    </a:lnTo>
                    <a:cubicBezTo>
                      <a:pt x="3565" y="55"/>
                      <a:pt x="3464" y="0"/>
                      <a:pt x="336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7"/>
              <p:cNvSpPr/>
              <p:nvPr/>
            </p:nvSpPr>
            <p:spPr>
              <a:xfrm>
                <a:off x="2244375" y="4175650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1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7"/>
              <p:cNvSpPr/>
              <p:nvPr/>
            </p:nvSpPr>
            <p:spPr>
              <a:xfrm>
                <a:off x="2236225" y="4167825"/>
                <a:ext cx="42125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50" h="15934" extrusionOk="0">
                    <a:moveTo>
                      <a:pt x="3586" y="696"/>
                    </a:moveTo>
                    <a:lnTo>
                      <a:pt x="16145" y="3878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6" y="696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8" y="14"/>
                      <a:pt x="3200" y="44"/>
                    </a:cubicBezTo>
                    <a:cubicBezTo>
                      <a:pt x="3125" y="88"/>
                      <a:pt x="3076" y="155"/>
                      <a:pt x="3054" y="238"/>
                    </a:cubicBezTo>
                    <a:lnTo>
                      <a:pt x="22" y="12207"/>
                    </a:lnTo>
                    <a:cubicBezTo>
                      <a:pt x="0" y="12290"/>
                      <a:pt x="14" y="12374"/>
                      <a:pt x="58" y="12444"/>
                    </a:cubicBezTo>
                    <a:cubicBezTo>
                      <a:pt x="97" y="12519"/>
                      <a:pt x="168" y="12568"/>
                      <a:pt x="247" y="12590"/>
                    </a:cubicBezTo>
                    <a:lnTo>
                      <a:pt x="13417" y="15925"/>
                    </a:lnTo>
                    <a:cubicBezTo>
                      <a:pt x="13444" y="15934"/>
                      <a:pt x="13470" y="15934"/>
                      <a:pt x="13491" y="15934"/>
                    </a:cubicBezTo>
                    <a:cubicBezTo>
                      <a:pt x="13633" y="15934"/>
                      <a:pt x="13761" y="15842"/>
                      <a:pt x="13796" y="15696"/>
                    </a:cubicBezTo>
                    <a:lnTo>
                      <a:pt x="16832" y="3728"/>
                    </a:lnTo>
                    <a:cubicBezTo>
                      <a:pt x="16850" y="3648"/>
                      <a:pt x="16836" y="3561"/>
                      <a:pt x="16797" y="3490"/>
                    </a:cubicBezTo>
                    <a:cubicBezTo>
                      <a:pt x="16753" y="3419"/>
                      <a:pt x="16682" y="3366"/>
                      <a:pt x="16603" y="3344"/>
                    </a:cubicBezTo>
                    <a:lnTo>
                      <a:pt x="3438" y="9"/>
                    </a:lnTo>
                    <a:cubicBezTo>
                      <a:pt x="3411" y="3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7"/>
              <p:cNvSpPr/>
              <p:nvPr/>
            </p:nvSpPr>
            <p:spPr>
              <a:xfrm>
                <a:off x="2244375" y="4474950"/>
                <a:ext cx="3545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7" extrusionOk="0">
                    <a:moveTo>
                      <a:pt x="0" y="1"/>
                    </a:moveTo>
                    <a:lnTo>
                      <a:pt x="1131" y="1884"/>
                    </a:lnTo>
                    <a:lnTo>
                      <a:pt x="14182" y="5537"/>
                    </a:lnTo>
                    <a:lnTo>
                      <a:pt x="14182" y="5537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7"/>
              <p:cNvSpPr/>
              <p:nvPr/>
            </p:nvSpPr>
            <p:spPr>
              <a:xfrm>
                <a:off x="2236000" y="4467125"/>
                <a:ext cx="371425" cy="154075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3" extrusionOk="0">
                    <a:moveTo>
                      <a:pt x="995" y="803"/>
                    </a:moveTo>
                    <a:lnTo>
                      <a:pt x="13281" y="3918"/>
                    </a:lnTo>
                    <a:lnTo>
                      <a:pt x="13949" y="5365"/>
                    </a:lnTo>
                    <a:lnTo>
                      <a:pt x="1672" y="1929"/>
                    </a:lnTo>
                    <a:lnTo>
                      <a:pt x="995" y="803"/>
                    </a:lnTo>
                    <a:close/>
                    <a:moveTo>
                      <a:pt x="331" y="1"/>
                    </a:moveTo>
                    <a:cubicBezTo>
                      <a:pt x="234" y="1"/>
                      <a:pt x="143" y="45"/>
                      <a:pt x="84" y="125"/>
                    </a:cubicBezTo>
                    <a:cubicBezTo>
                      <a:pt x="5" y="231"/>
                      <a:pt x="1" y="367"/>
                      <a:pt x="67" y="477"/>
                    </a:cubicBezTo>
                    <a:lnTo>
                      <a:pt x="1197" y="2361"/>
                    </a:lnTo>
                    <a:cubicBezTo>
                      <a:pt x="1241" y="2430"/>
                      <a:pt x="1308" y="2479"/>
                      <a:pt x="1382" y="2501"/>
                    </a:cubicBezTo>
                    <a:lnTo>
                      <a:pt x="14434" y="6149"/>
                    </a:lnTo>
                    <a:cubicBezTo>
                      <a:pt x="14465" y="6157"/>
                      <a:pt x="14491" y="6163"/>
                      <a:pt x="14517" y="6163"/>
                    </a:cubicBezTo>
                    <a:cubicBezTo>
                      <a:pt x="14609" y="6163"/>
                      <a:pt x="14698" y="6122"/>
                      <a:pt x="14759" y="6052"/>
                    </a:cubicBezTo>
                    <a:cubicBezTo>
                      <a:pt x="14838" y="5960"/>
                      <a:pt x="14856" y="5828"/>
                      <a:pt x="14804" y="5718"/>
                    </a:cubicBezTo>
                    <a:lnTo>
                      <a:pt x="13787" y="3517"/>
                    </a:lnTo>
                    <a:cubicBezTo>
                      <a:pt x="13747" y="3434"/>
                      <a:pt x="13673" y="3368"/>
                      <a:pt x="13580" y="3346"/>
                    </a:cubicBezTo>
                    <a:lnTo>
                      <a:pt x="410" y="11"/>
                    </a:lnTo>
                    <a:cubicBezTo>
                      <a:pt x="384" y="4"/>
                      <a:pt x="357" y="1"/>
                      <a:pt x="3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>
                <a:off x="2573625" y="4259025"/>
                <a:ext cx="104850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74" extrusionOk="0">
                    <a:moveTo>
                      <a:pt x="3032" y="0"/>
                    </a:moveTo>
                    <a:lnTo>
                      <a:pt x="1" y="11973"/>
                    </a:lnTo>
                    <a:lnTo>
                      <a:pt x="1012" y="14174"/>
                    </a:lnTo>
                    <a:lnTo>
                      <a:pt x="4193" y="1875"/>
                    </a:lnTo>
                    <a:lnTo>
                      <a:pt x="3169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>
                <a:off x="2565575" y="4251250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3"/>
                    </a:moveTo>
                    <a:lnTo>
                      <a:pt x="4177" y="2234"/>
                    </a:lnTo>
                    <a:lnTo>
                      <a:pt x="1251" y="13557"/>
                    </a:lnTo>
                    <a:lnTo>
                      <a:pt x="652" y="12253"/>
                    </a:lnTo>
                    <a:lnTo>
                      <a:pt x="3477" y="1103"/>
                    </a:lnTo>
                    <a:close/>
                    <a:moveTo>
                      <a:pt x="3349" y="0"/>
                    </a:moveTo>
                    <a:cubicBezTo>
                      <a:pt x="3335" y="0"/>
                      <a:pt x="3320" y="1"/>
                      <a:pt x="3306" y="3"/>
                    </a:cubicBezTo>
                    <a:cubicBezTo>
                      <a:pt x="3182" y="25"/>
                      <a:pt x="3081" y="113"/>
                      <a:pt x="3050" y="236"/>
                    </a:cubicBezTo>
                    <a:lnTo>
                      <a:pt x="18" y="12210"/>
                    </a:lnTo>
                    <a:cubicBezTo>
                      <a:pt x="1" y="12276"/>
                      <a:pt x="6" y="12351"/>
                      <a:pt x="36" y="12416"/>
                    </a:cubicBezTo>
                    <a:lnTo>
                      <a:pt x="1052" y="14617"/>
                    </a:lnTo>
                    <a:cubicBezTo>
                      <a:pt x="1101" y="14727"/>
                      <a:pt x="1215" y="14798"/>
                      <a:pt x="1334" y="14798"/>
                    </a:cubicBezTo>
                    <a:lnTo>
                      <a:pt x="1365" y="14798"/>
                    </a:lnTo>
                    <a:cubicBezTo>
                      <a:pt x="1497" y="14784"/>
                      <a:pt x="1607" y="14692"/>
                      <a:pt x="1637" y="14564"/>
                    </a:cubicBezTo>
                    <a:lnTo>
                      <a:pt x="4819" y="2261"/>
                    </a:lnTo>
                    <a:cubicBezTo>
                      <a:pt x="4842" y="2182"/>
                      <a:pt x="4828" y="2093"/>
                      <a:pt x="4779" y="2019"/>
                    </a:cubicBezTo>
                    <a:lnTo>
                      <a:pt x="3618" y="149"/>
                    </a:lnTo>
                    <a:cubicBezTo>
                      <a:pt x="3560" y="55"/>
                      <a:pt x="3457" y="0"/>
                      <a:pt x="334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>
                <a:off x="5742825" y="3557600"/>
                <a:ext cx="529725" cy="532475"/>
              </a:xfrm>
              <a:custGeom>
                <a:avLst/>
                <a:gdLst/>
                <a:ahLst/>
                <a:cxnLst/>
                <a:rect l="l" t="t" r="r" b="b"/>
                <a:pathLst>
                  <a:path w="21189" h="21299" extrusionOk="0">
                    <a:moveTo>
                      <a:pt x="10531" y="1"/>
                    </a:moveTo>
                    <a:lnTo>
                      <a:pt x="1" y="11727"/>
                    </a:lnTo>
                    <a:lnTo>
                      <a:pt x="10658" y="21298"/>
                    </a:lnTo>
                    <a:lnTo>
                      <a:pt x="21189" y="9576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7"/>
              <p:cNvSpPr/>
              <p:nvPr/>
            </p:nvSpPr>
            <p:spPr>
              <a:xfrm>
                <a:off x="5734150" y="3549775"/>
                <a:ext cx="547100" cy="548125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21925" extrusionOk="0">
                    <a:moveTo>
                      <a:pt x="10900" y="758"/>
                    </a:moveTo>
                    <a:lnTo>
                      <a:pt x="21095" y="9911"/>
                    </a:lnTo>
                    <a:lnTo>
                      <a:pt x="10983" y="21171"/>
                    </a:lnTo>
                    <a:lnTo>
                      <a:pt x="792" y="12014"/>
                    </a:lnTo>
                    <a:lnTo>
                      <a:pt x="10900" y="758"/>
                    </a:lnTo>
                    <a:close/>
                    <a:moveTo>
                      <a:pt x="10875" y="1"/>
                    </a:moveTo>
                    <a:cubicBezTo>
                      <a:pt x="10870" y="1"/>
                      <a:pt x="10865" y="1"/>
                      <a:pt x="10860" y="1"/>
                    </a:cubicBezTo>
                    <a:cubicBezTo>
                      <a:pt x="10776" y="6"/>
                      <a:pt x="10701" y="45"/>
                      <a:pt x="10644" y="107"/>
                    </a:cubicBezTo>
                    <a:lnTo>
                      <a:pt x="114" y="11829"/>
                    </a:lnTo>
                    <a:cubicBezTo>
                      <a:pt x="0" y="11961"/>
                      <a:pt x="9" y="12155"/>
                      <a:pt x="141" y="12274"/>
                    </a:cubicBezTo>
                    <a:lnTo>
                      <a:pt x="10799" y="21845"/>
                    </a:lnTo>
                    <a:cubicBezTo>
                      <a:pt x="10856" y="21898"/>
                      <a:pt x="10931" y="21924"/>
                      <a:pt x="11005" y="21924"/>
                    </a:cubicBezTo>
                    <a:lnTo>
                      <a:pt x="11022" y="21924"/>
                    </a:lnTo>
                    <a:cubicBezTo>
                      <a:pt x="11107" y="21920"/>
                      <a:pt x="11186" y="21884"/>
                      <a:pt x="11239" y="21823"/>
                    </a:cubicBezTo>
                    <a:lnTo>
                      <a:pt x="21768" y="10096"/>
                    </a:lnTo>
                    <a:cubicBezTo>
                      <a:pt x="21883" y="9968"/>
                      <a:pt x="21874" y="9770"/>
                      <a:pt x="21747" y="9656"/>
                    </a:cubicBezTo>
                    <a:lnTo>
                      <a:pt x="11089" y="80"/>
                    </a:lnTo>
                    <a:cubicBezTo>
                      <a:pt x="11026" y="31"/>
                      <a:pt x="10953" y="1"/>
                      <a:pt x="1087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7"/>
              <p:cNvSpPr/>
              <p:nvPr/>
            </p:nvSpPr>
            <p:spPr>
              <a:xfrm>
                <a:off x="6009275" y="3796975"/>
                <a:ext cx="333450" cy="293100"/>
              </a:xfrm>
              <a:custGeom>
                <a:avLst/>
                <a:gdLst/>
                <a:ahLst/>
                <a:cxnLst/>
                <a:rect l="l" t="t" r="r" b="b"/>
                <a:pathLst>
                  <a:path w="13338" h="11724" extrusionOk="0">
                    <a:moveTo>
                      <a:pt x="10531" y="1"/>
                    </a:moveTo>
                    <a:lnTo>
                      <a:pt x="0" y="11723"/>
                    </a:lnTo>
                    <a:lnTo>
                      <a:pt x="2548" y="11578"/>
                    </a:lnTo>
                    <a:lnTo>
                      <a:pt x="13338" y="141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7"/>
              <p:cNvSpPr/>
              <p:nvPr/>
            </p:nvSpPr>
            <p:spPr>
              <a:xfrm>
                <a:off x="6000900" y="3789150"/>
                <a:ext cx="350200" cy="3087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2350" extrusionOk="0">
                    <a:moveTo>
                      <a:pt x="11002" y="631"/>
                    </a:moveTo>
                    <a:lnTo>
                      <a:pt x="12982" y="732"/>
                    </a:lnTo>
                    <a:lnTo>
                      <a:pt x="2742" y="11583"/>
                    </a:lnTo>
                    <a:lnTo>
                      <a:pt x="1079" y="11679"/>
                    </a:lnTo>
                    <a:lnTo>
                      <a:pt x="11002" y="631"/>
                    </a:lnTo>
                    <a:close/>
                    <a:moveTo>
                      <a:pt x="10859" y="0"/>
                    </a:moveTo>
                    <a:cubicBezTo>
                      <a:pt x="10778" y="0"/>
                      <a:pt x="10692" y="38"/>
                      <a:pt x="10632" y="103"/>
                    </a:cubicBezTo>
                    <a:lnTo>
                      <a:pt x="102" y="11829"/>
                    </a:lnTo>
                    <a:cubicBezTo>
                      <a:pt x="19" y="11922"/>
                      <a:pt x="1" y="12059"/>
                      <a:pt x="54" y="12173"/>
                    </a:cubicBezTo>
                    <a:cubicBezTo>
                      <a:pt x="106" y="12283"/>
                      <a:pt x="216" y="12349"/>
                      <a:pt x="335" y="12349"/>
                    </a:cubicBezTo>
                    <a:lnTo>
                      <a:pt x="352" y="12349"/>
                    </a:lnTo>
                    <a:lnTo>
                      <a:pt x="2901" y="12203"/>
                    </a:lnTo>
                    <a:cubicBezTo>
                      <a:pt x="2984" y="12199"/>
                      <a:pt x="3059" y="12164"/>
                      <a:pt x="3112" y="12107"/>
                    </a:cubicBezTo>
                    <a:lnTo>
                      <a:pt x="13902" y="670"/>
                    </a:lnTo>
                    <a:cubicBezTo>
                      <a:pt x="13985" y="582"/>
                      <a:pt x="14007" y="450"/>
                      <a:pt x="13963" y="340"/>
                    </a:cubicBezTo>
                    <a:cubicBezTo>
                      <a:pt x="13919" y="226"/>
                      <a:pt x="13809" y="151"/>
                      <a:pt x="13691" y="142"/>
                    </a:cubicBezTo>
                    <a:lnTo>
                      <a:pt x="10883" y="1"/>
                    </a:lnTo>
                    <a:cubicBezTo>
                      <a:pt x="10875" y="1"/>
                      <a:pt x="10867" y="0"/>
                      <a:pt x="108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7"/>
              <p:cNvSpPr/>
              <p:nvPr/>
            </p:nvSpPr>
            <p:spPr>
              <a:xfrm>
                <a:off x="6006075" y="3552975"/>
                <a:ext cx="336650" cy="247550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9902" extrusionOk="0">
                    <a:moveTo>
                      <a:pt x="2548" y="1"/>
                    </a:moveTo>
                    <a:lnTo>
                      <a:pt x="304" y="163"/>
                    </a:lnTo>
                    <a:lnTo>
                      <a:pt x="1" y="186"/>
                    </a:lnTo>
                    <a:lnTo>
                      <a:pt x="10659" y="9761"/>
                    </a:lnTo>
                    <a:lnTo>
                      <a:pt x="13466" y="9901"/>
                    </a:lnTo>
                    <a:lnTo>
                      <a:pt x="2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7"/>
              <p:cNvSpPr/>
              <p:nvPr/>
            </p:nvSpPr>
            <p:spPr>
              <a:xfrm>
                <a:off x="5997600" y="3545150"/>
                <a:ext cx="353600" cy="263200"/>
              </a:xfrm>
              <a:custGeom>
                <a:avLst/>
                <a:gdLst/>
                <a:ahLst/>
                <a:cxnLst/>
                <a:rect l="l" t="t" r="r" b="b"/>
                <a:pathLst>
                  <a:path w="14144" h="10528" extrusionOk="0">
                    <a:moveTo>
                      <a:pt x="2777" y="635"/>
                    </a:moveTo>
                    <a:lnTo>
                      <a:pt x="12942" y="9859"/>
                    </a:lnTo>
                    <a:lnTo>
                      <a:pt x="11124" y="9766"/>
                    </a:lnTo>
                    <a:lnTo>
                      <a:pt x="1097" y="758"/>
                    </a:lnTo>
                    <a:lnTo>
                      <a:pt x="2777" y="635"/>
                    </a:lnTo>
                    <a:close/>
                    <a:moveTo>
                      <a:pt x="2881" y="1"/>
                    </a:moveTo>
                    <a:cubicBezTo>
                      <a:pt x="2876" y="1"/>
                      <a:pt x="2871" y="1"/>
                      <a:pt x="2866" y="1"/>
                    </a:cubicBezTo>
                    <a:lnTo>
                      <a:pt x="318" y="186"/>
                    </a:lnTo>
                    <a:cubicBezTo>
                      <a:pt x="190" y="195"/>
                      <a:pt x="84" y="279"/>
                      <a:pt x="45" y="397"/>
                    </a:cubicBezTo>
                    <a:cubicBezTo>
                      <a:pt x="1" y="516"/>
                      <a:pt x="36" y="648"/>
                      <a:pt x="128" y="732"/>
                    </a:cubicBezTo>
                    <a:lnTo>
                      <a:pt x="10791" y="10307"/>
                    </a:lnTo>
                    <a:cubicBezTo>
                      <a:pt x="10843" y="10351"/>
                      <a:pt x="10909" y="10382"/>
                      <a:pt x="10984" y="10387"/>
                    </a:cubicBezTo>
                    <a:lnTo>
                      <a:pt x="13787" y="10527"/>
                    </a:lnTo>
                    <a:lnTo>
                      <a:pt x="13805" y="10527"/>
                    </a:lnTo>
                    <a:cubicBezTo>
                      <a:pt x="13932" y="10527"/>
                      <a:pt x="14046" y="10452"/>
                      <a:pt x="14095" y="10334"/>
                    </a:cubicBezTo>
                    <a:cubicBezTo>
                      <a:pt x="14144" y="10214"/>
                      <a:pt x="14113" y="10074"/>
                      <a:pt x="14016" y="9981"/>
                    </a:cubicBezTo>
                    <a:lnTo>
                      <a:pt x="3098" y="86"/>
                    </a:lnTo>
                    <a:cubicBezTo>
                      <a:pt x="3037" y="31"/>
                      <a:pt x="2959" y="1"/>
                      <a:pt x="28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7"/>
              <p:cNvSpPr/>
              <p:nvPr/>
            </p:nvSpPr>
            <p:spPr>
              <a:xfrm>
                <a:off x="5581225" y="4250750"/>
                <a:ext cx="244675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1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40"/>
                    </a:lnTo>
                    <a:lnTo>
                      <a:pt x="9787" y="4424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7"/>
              <p:cNvSpPr/>
              <p:nvPr/>
            </p:nvSpPr>
            <p:spPr>
              <a:xfrm>
                <a:off x="5573200" y="4242925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10" y="754"/>
                    </a:moveTo>
                    <a:lnTo>
                      <a:pt x="9668" y="4759"/>
                    </a:lnTo>
                    <a:lnTo>
                      <a:pt x="5219" y="9709"/>
                    </a:lnTo>
                    <a:lnTo>
                      <a:pt x="762" y="5705"/>
                    </a:lnTo>
                    <a:lnTo>
                      <a:pt x="5210" y="754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5"/>
                      <a:pt x="4951" y="103"/>
                    </a:cubicBezTo>
                    <a:lnTo>
                      <a:pt x="88" y="5520"/>
                    </a:lnTo>
                    <a:cubicBezTo>
                      <a:pt x="31" y="5581"/>
                      <a:pt x="0" y="5665"/>
                      <a:pt x="5" y="5744"/>
                    </a:cubicBezTo>
                    <a:cubicBezTo>
                      <a:pt x="9" y="5828"/>
                      <a:pt x="49" y="5907"/>
                      <a:pt x="110" y="5964"/>
                    </a:cubicBezTo>
                    <a:lnTo>
                      <a:pt x="5035" y="10387"/>
                    </a:lnTo>
                    <a:cubicBezTo>
                      <a:pt x="5096" y="10439"/>
                      <a:pt x="5171" y="10466"/>
                      <a:pt x="5246" y="10466"/>
                    </a:cubicBezTo>
                    <a:cubicBezTo>
                      <a:pt x="5329" y="10466"/>
                      <a:pt x="5417" y="10431"/>
                      <a:pt x="5479" y="10360"/>
                    </a:cubicBezTo>
                    <a:lnTo>
                      <a:pt x="10341" y="4944"/>
                    </a:lnTo>
                    <a:cubicBezTo>
                      <a:pt x="10398" y="4881"/>
                      <a:pt x="10425" y="4802"/>
                      <a:pt x="10421" y="4719"/>
                    </a:cubicBezTo>
                    <a:cubicBezTo>
                      <a:pt x="10416" y="4635"/>
                      <a:pt x="10380" y="4556"/>
                      <a:pt x="10319" y="4503"/>
                    </a:cubicBezTo>
                    <a:lnTo>
                      <a:pt x="5395" y="81"/>
                    </a:lnTo>
                    <a:cubicBezTo>
                      <a:pt x="5335" y="28"/>
                      <a:pt x="5259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7"/>
              <p:cNvSpPr/>
              <p:nvPr/>
            </p:nvSpPr>
            <p:spPr>
              <a:xfrm>
                <a:off x="5704325" y="43613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6"/>
                    </a:lnTo>
                    <a:lnTo>
                      <a:pt x="6161" y="66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7"/>
              <p:cNvSpPr/>
              <p:nvPr/>
            </p:nvSpPr>
            <p:spPr>
              <a:xfrm>
                <a:off x="5695850" y="4353500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8" y="630"/>
                    </a:moveTo>
                    <a:lnTo>
                      <a:pt x="5805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5338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69" y="102"/>
                    </a:cubicBezTo>
                    <a:lnTo>
                      <a:pt x="106" y="5519"/>
                    </a:lnTo>
                    <a:cubicBezTo>
                      <a:pt x="19" y="5616"/>
                      <a:pt x="1" y="5752"/>
                      <a:pt x="58" y="5866"/>
                    </a:cubicBezTo>
                    <a:cubicBezTo>
                      <a:pt x="106" y="5972"/>
                      <a:pt x="216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1" y="5968"/>
                      <a:pt x="1686" y="5933"/>
                      <a:pt x="1743" y="5876"/>
                    </a:cubicBezTo>
                    <a:lnTo>
                      <a:pt x="6729" y="596"/>
                    </a:lnTo>
                    <a:cubicBezTo>
                      <a:pt x="6813" y="503"/>
                      <a:pt x="6835" y="375"/>
                      <a:pt x="6790" y="261"/>
                    </a:cubicBezTo>
                    <a:cubicBezTo>
                      <a:pt x="6746" y="147"/>
                      <a:pt x="6636" y="72"/>
                      <a:pt x="6514" y="68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7"/>
              <p:cNvSpPr/>
              <p:nvPr/>
            </p:nvSpPr>
            <p:spPr>
              <a:xfrm>
                <a:off x="5702775" y="42485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1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7"/>
              <p:cNvSpPr/>
              <p:nvPr/>
            </p:nvSpPr>
            <p:spPr>
              <a:xfrm>
                <a:off x="5694425" y="4240750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0" y="634"/>
                    </a:moveTo>
                    <a:lnTo>
                      <a:pt x="5694" y="4529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0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9"/>
                    </a:lnTo>
                    <a:cubicBezTo>
                      <a:pt x="186" y="98"/>
                      <a:pt x="80" y="181"/>
                      <a:pt x="40" y="300"/>
                    </a:cubicBezTo>
                    <a:cubicBezTo>
                      <a:pt x="1" y="419"/>
                      <a:pt x="31" y="551"/>
                      <a:pt x="129" y="634"/>
                    </a:cubicBezTo>
                    <a:lnTo>
                      <a:pt x="5052" y="5057"/>
                    </a:lnTo>
                    <a:cubicBezTo>
                      <a:pt x="5105" y="5106"/>
                      <a:pt x="5171" y="5132"/>
                      <a:pt x="5245" y="5136"/>
                    </a:cubicBezTo>
                    <a:lnTo>
                      <a:pt x="6539" y="5202"/>
                    </a:lnTo>
                    <a:lnTo>
                      <a:pt x="6557" y="5202"/>
                    </a:lnTo>
                    <a:cubicBezTo>
                      <a:pt x="6680" y="5202"/>
                      <a:pt x="6795" y="5127"/>
                      <a:pt x="6847" y="5008"/>
                    </a:cubicBezTo>
                    <a:cubicBezTo>
                      <a:pt x="6896" y="4885"/>
                      <a:pt x="6865" y="4744"/>
                      <a:pt x="6768" y="4657"/>
                    </a:cubicBezTo>
                    <a:lnTo>
                      <a:pt x="1721" y="80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7"/>
              <p:cNvSpPr/>
              <p:nvPr/>
            </p:nvSpPr>
            <p:spPr>
              <a:xfrm>
                <a:off x="5021850" y="3168075"/>
                <a:ext cx="24465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9840" extrusionOk="0">
                    <a:moveTo>
                      <a:pt x="4862" y="0"/>
                    </a:moveTo>
                    <a:lnTo>
                      <a:pt x="0" y="5417"/>
                    </a:lnTo>
                    <a:lnTo>
                      <a:pt x="4924" y="9840"/>
                    </a:lnTo>
                    <a:lnTo>
                      <a:pt x="9786" y="4423"/>
                    </a:lnTo>
                    <a:lnTo>
                      <a:pt x="4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7"/>
              <p:cNvSpPr/>
              <p:nvPr/>
            </p:nvSpPr>
            <p:spPr>
              <a:xfrm>
                <a:off x="5013150" y="31602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37" y="757"/>
                    </a:moveTo>
                    <a:lnTo>
                      <a:pt x="9695" y="4761"/>
                    </a:lnTo>
                    <a:lnTo>
                      <a:pt x="5245" y="9711"/>
                    </a:lnTo>
                    <a:lnTo>
                      <a:pt x="788" y="5707"/>
                    </a:lnTo>
                    <a:lnTo>
                      <a:pt x="5237" y="757"/>
                    </a:lnTo>
                    <a:close/>
                    <a:moveTo>
                      <a:pt x="5216" y="1"/>
                    </a:moveTo>
                    <a:cubicBezTo>
                      <a:pt x="5129" y="1"/>
                      <a:pt x="5042" y="36"/>
                      <a:pt x="4977" y="105"/>
                    </a:cubicBezTo>
                    <a:lnTo>
                      <a:pt x="115" y="5522"/>
                    </a:lnTo>
                    <a:cubicBezTo>
                      <a:pt x="1" y="5650"/>
                      <a:pt x="9" y="5848"/>
                      <a:pt x="137" y="5962"/>
                    </a:cubicBezTo>
                    <a:lnTo>
                      <a:pt x="5061" y="10385"/>
                    </a:lnTo>
                    <a:cubicBezTo>
                      <a:pt x="5123" y="10442"/>
                      <a:pt x="5197" y="10468"/>
                      <a:pt x="5272" y="10468"/>
                    </a:cubicBezTo>
                    <a:cubicBezTo>
                      <a:pt x="5355" y="10468"/>
                      <a:pt x="5444" y="10433"/>
                      <a:pt x="5505" y="10363"/>
                    </a:cubicBezTo>
                    <a:lnTo>
                      <a:pt x="10367" y="4946"/>
                    </a:lnTo>
                    <a:cubicBezTo>
                      <a:pt x="10424" y="4884"/>
                      <a:pt x="10456" y="4800"/>
                      <a:pt x="10451" y="4721"/>
                    </a:cubicBezTo>
                    <a:cubicBezTo>
                      <a:pt x="10447" y="4638"/>
                      <a:pt x="10407" y="4559"/>
                      <a:pt x="10345" y="4506"/>
                    </a:cubicBezTo>
                    <a:lnTo>
                      <a:pt x="5422" y="79"/>
                    </a:lnTo>
                    <a:cubicBezTo>
                      <a:pt x="5363" y="26"/>
                      <a:pt x="5289" y="1"/>
                      <a:pt x="52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5144925" y="3278650"/>
                <a:ext cx="1540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7" extrusionOk="0">
                    <a:moveTo>
                      <a:pt x="4863" y="0"/>
                    </a:moveTo>
                    <a:lnTo>
                      <a:pt x="1" y="5417"/>
                    </a:lnTo>
                    <a:lnTo>
                      <a:pt x="1176" y="5350"/>
                    </a:lnTo>
                    <a:lnTo>
                      <a:pt x="6162" y="65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5136450" y="3270825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9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3"/>
                    </a:lnTo>
                    <a:lnTo>
                      <a:pt x="5339" y="634"/>
                    </a:lnTo>
                    <a:close/>
                    <a:moveTo>
                      <a:pt x="5220" y="0"/>
                    </a:moveTo>
                    <a:cubicBezTo>
                      <a:pt x="5128" y="0"/>
                      <a:pt x="5035" y="35"/>
                      <a:pt x="4974" y="106"/>
                    </a:cubicBezTo>
                    <a:lnTo>
                      <a:pt x="106" y="5523"/>
                    </a:lnTo>
                    <a:cubicBezTo>
                      <a:pt x="23" y="5615"/>
                      <a:pt x="1" y="5752"/>
                      <a:pt x="59" y="5866"/>
                    </a:cubicBezTo>
                    <a:cubicBezTo>
                      <a:pt x="112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8" y="6042"/>
                    </a:cubicBezTo>
                    <a:lnTo>
                      <a:pt x="1532" y="5976"/>
                    </a:lnTo>
                    <a:cubicBezTo>
                      <a:pt x="1617" y="5971"/>
                      <a:pt x="1690" y="5937"/>
                      <a:pt x="1743" y="5879"/>
                    </a:cubicBezTo>
                    <a:lnTo>
                      <a:pt x="6729" y="594"/>
                    </a:lnTo>
                    <a:cubicBezTo>
                      <a:pt x="6812" y="506"/>
                      <a:pt x="6839" y="378"/>
                      <a:pt x="6791" y="264"/>
                    </a:cubicBezTo>
                    <a:cubicBezTo>
                      <a:pt x="6747" y="149"/>
                      <a:pt x="6637" y="75"/>
                      <a:pt x="6518" y="66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7"/>
              <p:cNvSpPr/>
              <p:nvPr/>
            </p:nvSpPr>
            <p:spPr>
              <a:xfrm>
                <a:off x="5143400" y="3165975"/>
                <a:ext cx="155575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3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23" y="4572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7"/>
              <p:cNvSpPr/>
              <p:nvPr/>
            </p:nvSpPr>
            <p:spPr>
              <a:xfrm>
                <a:off x="5135025" y="31581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0"/>
                    </a:lnTo>
                    <a:lnTo>
                      <a:pt x="5699" y="4530"/>
                    </a:lnTo>
                    <a:lnTo>
                      <a:pt x="5387" y="4516"/>
                    </a:lnTo>
                    <a:lnTo>
                      <a:pt x="1093" y="657"/>
                    </a:lnTo>
                    <a:lnTo>
                      <a:pt x="1404" y="635"/>
                    </a:lnTo>
                    <a:close/>
                    <a:moveTo>
                      <a:pt x="1510" y="1"/>
                    </a:moveTo>
                    <a:cubicBezTo>
                      <a:pt x="1504" y="1"/>
                      <a:pt x="1499" y="1"/>
                      <a:pt x="1493" y="1"/>
                    </a:cubicBezTo>
                    <a:lnTo>
                      <a:pt x="313" y="85"/>
                    </a:lnTo>
                    <a:cubicBezTo>
                      <a:pt x="190" y="94"/>
                      <a:pt x="80" y="178"/>
                      <a:pt x="41" y="296"/>
                    </a:cubicBezTo>
                    <a:cubicBezTo>
                      <a:pt x="1" y="415"/>
                      <a:pt x="31" y="547"/>
                      <a:pt x="129" y="631"/>
                    </a:cubicBezTo>
                    <a:lnTo>
                      <a:pt x="5053" y="5052"/>
                    </a:lnTo>
                    <a:cubicBezTo>
                      <a:pt x="5106" y="5101"/>
                      <a:pt x="5175" y="5132"/>
                      <a:pt x="5246" y="5137"/>
                    </a:cubicBezTo>
                    <a:lnTo>
                      <a:pt x="6544" y="5202"/>
                    </a:lnTo>
                    <a:lnTo>
                      <a:pt x="6558" y="5202"/>
                    </a:lnTo>
                    <a:cubicBezTo>
                      <a:pt x="6685" y="5202"/>
                      <a:pt x="6800" y="5123"/>
                      <a:pt x="6848" y="5009"/>
                    </a:cubicBezTo>
                    <a:cubicBezTo>
                      <a:pt x="6896" y="4885"/>
                      <a:pt x="6865" y="4745"/>
                      <a:pt x="6769" y="4656"/>
                    </a:cubicBezTo>
                    <a:lnTo>
                      <a:pt x="1726" y="80"/>
                    </a:lnTo>
                    <a:cubicBezTo>
                      <a:pt x="1664" y="27"/>
                      <a:pt x="1588" y="1"/>
                      <a:pt x="151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5167375" y="4009300"/>
                <a:ext cx="2447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9840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39"/>
                    </a:lnTo>
                    <a:lnTo>
                      <a:pt x="9787" y="4423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5159450" y="4001525"/>
                <a:ext cx="260650" cy="2617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0468" extrusionOk="0">
                    <a:moveTo>
                      <a:pt x="5206" y="756"/>
                    </a:moveTo>
                    <a:lnTo>
                      <a:pt x="9664" y="4760"/>
                    </a:lnTo>
                    <a:lnTo>
                      <a:pt x="5215" y="9711"/>
                    </a:lnTo>
                    <a:lnTo>
                      <a:pt x="758" y="5706"/>
                    </a:lnTo>
                    <a:lnTo>
                      <a:pt x="5206" y="756"/>
                    </a:lnTo>
                    <a:close/>
                    <a:moveTo>
                      <a:pt x="5186" y="0"/>
                    </a:moveTo>
                    <a:cubicBezTo>
                      <a:pt x="5099" y="0"/>
                      <a:pt x="5011" y="36"/>
                      <a:pt x="4947" y="105"/>
                    </a:cubicBezTo>
                    <a:lnTo>
                      <a:pt x="84" y="5522"/>
                    </a:lnTo>
                    <a:cubicBezTo>
                      <a:pt x="27" y="5583"/>
                      <a:pt x="1" y="5662"/>
                      <a:pt x="5" y="5745"/>
                    </a:cubicBezTo>
                    <a:cubicBezTo>
                      <a:pt x="10" y="5830"/>
                      <a:pt x="45" y="5909"/>
                      <a:pt x="106" y="5962"/>
                    </a:cubicBezTo>
                    <a:lnTo>
                      <a:pt x="5031" y="10384"/>
                    </a:lnTo>
                    <a:cubicBezTo>
                      <a:pt x="5092" y="10441"/>
                      <a:pt x="5167" y="10467"/>
                      <a:pt x="5242" y="10467"/>
                    </a:cubicBezTo>
                    <a:cubicBezTo>
                      <a:pt x="5325" y="10467"/>
                      <a:pt x="5413" y="10432"/>
                      <a:pt x="5475" y="10362"/>
                    </a:cubicBezTo>
                    <a:lnTo>
                      <a:pt x="10337" y="4945"/>
                    </a:lnTo>
                    <a:cubicBezTo>
                      <a:pt x="10394" y="4884"/>
                      <a:pt x="10425" y="4800"/>
                      <a:pt x="10421" y="4721"/>
                    </a:cubicBezTo>
                    <a:cubicBezTo>
                      <a:pt x="10417" y="4637"/>
                      <a:pt x="10377" y="4557"/>
                      <a:pt x="10315" y="4500"/>
                    </a:cubicBezTo>
                    <a:lnTo>
                      <a:pt x="5391" y="79"/>
                    </a:lnTo>
                    <a:cubicBezTo>
                      <a:pt x="5333" y="26"/>
                      <a:pt x="5259" y="0"/>
                      <a:pt x="51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5290475" y="41198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175" y="5352"/>
                    </a:lnTo>
                    <a:lnTo>
                      <a:pt x="6161" y="67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5282000" y="4112050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8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8"/>
                    </a:lnTo>
                    <a:lnTo>
                      <a:pt x="5338" y="634"/>
                    </a:lnTo>
                    <a:close/>
                    <a:moveTo>
                      <a:pt x="5220" y="0"/>
                    </a:moveTo>
                    <a:cubicBezTo>
                      <a:pt x="5136" y="0"/>
                      <a:pt x="5035" y="36"/>
                      <a:pt x="4973" y="106"/>
                    </a:cubicBezTo>
                    <a:lnTo>
                      <a:pt x="106" y="5522"/>
                    </a:lnTo>
                    <a:cubicBezTo>
                      <a:pt x="23" y="5615"/>
                      <a:pt x="1" y="5752"/>
                      <a:pt x="58" y="5866"/>
                    </a:cubicBezTo>
                    <a:cubicBezTo>
                      <a:pt x="111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7" y="6042"/>
                    </a:cubicBezTo>
                    <a:lnTo>
                      <a:pt x="1532" y="5976"/>
                    </a:lnTo>
                    <a:cubicBezTo>
                      <a:pt x="1616" y="5971"/>
                      <a:pt x="1691" y="5936"/>
                      <a:pt x="1743" y="5879"/>
                    </a:cubicBezTo>
                    <a:lnTo>
                      <a:pt x="6729" y="595"/>
                    </a:lnTo>
                    <a:cubicBezTo>
                      <a:pt x="6813" y="506"/>
                      <a:pt x="6839" y="379"/>
                      <a:pt x="6790" y="264"/>
                    </a:cubicBezTo>
                    <a:cubicBezTo>
                      <a:pt x="6746" y="150"/>
                      <a:pt x="6636" y="75"/>
                      <a:pt x="6518" y="67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5288925" y="4007200"/>
                <a:ext cx="155575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4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5"/>
                    </a:lnTo>
                    <a:lnTo>
                      <a:pt x="4925" y="4507"/>
                    </a:lnTo>
                    <a:lnTo>
                      <a:pt x="6223" y="4573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5280575" y="39994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28"/>
                    </a:lnTo>
                    <a:lnTo>
                      <a:pt x="5387" y="4516"/>
                    </a:lnTo>
                    <a:lnTo>
                      <a:pt x="1092" y="656"/>
                    </a:lnTo>
                    <a:lnTo>
                      <a:pt x="1404" y="635"/>
                    </a:lnTo>
                    <a:close/>
                    <a:moveTo>
                      <a:pt x="1513" y="0"/>
                    </a:moveTo>
                    <a:cubicBezTo>
                      <a:pt x="1506" y="0"/>
                      <a:pt x="1499" y="0"/>
                      <a:pt x="1492" y="1"/>
                    </a:cubicBezTo>
                    <a:lnTo>
                      <a:pt x="313" y="84"/>
                    </a:lnTo>
                    <a:cubicBezTo>
                      <a:pt x="190" y="97"/>
                      <a:pt x="80" y="176"/>
                      <a:pt x="40" y="296"/>
                    </a:cubicBezTo>
                    <a:cubicBezTo>
                      <a:pt x="1" y="414"/>
                      <a:pt x="36" y="546"/>
                      <a:pt x="129" y="629"/>
                    </a:cubicBezTo>
                    <a:lnTo>
                      <a:pt x="5052" y="5052"/>
                    </a:lnTo>
                    <a:cubicBezTo>
                      <a:pt x="5105" y="5101"/>
                      <a:pt x="5176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3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0"/>
                    </a:lnTo>
                    <a:cubicBezTo>
                      <a:pt x="1665" y="27"/>
                      <a:pt x="1589" y="0"/>
                      <a:pt x="151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4403375" y="4929425"/>
                <a:ext cx="219600" cy="207925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317" extrusionOk="0">
                    <a:moveTo>
                      <a:pt x="1765" y="0"/>
                    </a:moveTo>
                    <a:lnTo>
                      <a:pt x="1" y="6380"/>
                    </a:lnTo>
                    <a:lnTo>
                      <a:pt x="7019" y="8317"/>
                    </a:lnTo>
                    <a:lnTo>
                      <a:pt x="8783" y="1936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4395350" y="4921600"/>
                <a:ext cx="235675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8947" extrusionOk="0">
                    <a:moveTo>
                      <a:pt x="2302" y="700"/>
                    </a:moveTo>
                    <a:lnTo>
                      <a:pt x="8718" y="2469"/>
                    </a:lnTo>
                    <a:lnTo>
                      <a:pt x="7124" y="8246"/>
                    </a:lnTo>
                    <a:lnTo>
                      <a:pt x="708" y="6473"/>
                    </a:lnTo>
                    <a:lnTo>
                      <a:pt x="2302" y="700"/>
                    </a:lnTo>
                    <a:close/>
                    <a:moveTo>
                      <a:pt x="2080" y="1"/>
                    </a:moveTo>
                    <a:cubicBezTo>
                      <a:pt x="1945" y="1"/>
                      <a:pt x="1819" y="91"/>
                      <a:pt x="1782" y="229"/>
                    </a:cubicBezTo>
                    <a:lnTo>
                      <a:pt x="22" y="6610"/>
                    </a:lnTo>
                    <a:cubicBezTo>
                      <a:pt x="1" y="6689"/>
                      <a:pt x="9" y="6776"/>
                      <a:pt x="48" y="6847"/>
                    </a:cubicBezTo>
                    <a:cubicBezTo>
                      <a:pt x="93" y="6922"/>
                      <a:pt x="159" y="6975"/>
                      <a:pt x="238" y="6997"/>
                    </a:cubicBezTo>
                    <a:lnTo>
                      <a:pt x="7256" y="8933"/>
                    </a:lnTo>
                    <a:cubicBezTo>
                      <a:pt x="7288" y="8941"/>
                      <a:pt x="7314" y="8947"/>
                      <a:pt x="7340" y="8947"/>
                    </a:cubicBezTo>
                    <a:cubicBezTo>
                      <a:pt x="7397" y="8947"/>
                      <a:pt x="7450" y="8929"/>
                      <a:pt x="7494" y="8902"/>
                    </a:cubicBezTo>
                    <a:cubicBezTo>
                      <a:pt x="7569" y="8862"/>
                      <a:pt x="7621" y="8792"/>
                      <a:pt x="7644" y="8713"/>
                    </a:cubicBezTo>
                    <a:lnTo>
                      <a:pt x="9404" y="2332"/>
                    </a:lnTo>
                    <a:cubicBezTo>
                      <a:pt x="9426" y="2253"/>
                      <a:pt x="9417" y="2170"/>
                      <a:pt x="9373" y="2095"/>
                    </a:cubicBezTo>
                    <a:cubicBezTo>
                      <a:pt x="9333" y="2024"/>
                      <a:pt x="9268" y="1971"/>
                      <a:pt x="9183" y="1950"/>
                    </a:cubicBezTo>
                    <a:lnTo>
                      <a:pt x="2166" y="13"/>
                    </a:lnTo>
                    <a:cubicBezTo>
                      <a:pt x="2137" y="5"/>
                      <a:pt x="2108" y="1"/>
                      <a:pt x="20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4403375" y="5088925"/>
                <a:ext cx="1884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3130" extrusionOk="0">
                    <a:moveTo>
                      <a:pt x="1" y="0"/>
                    </a:moveTo>
                    <a:lnTo>
                      <a:pt x="590" y="1025"/>
                    </a:lnTo>
                    <a:lnTo>
                      <a:pt x="7538" y="3129"/>
                    </a:lnTo>
                    <a:lnTo>
                      <a:pt x="7538" y="3129"/>
                    </a:lnTo>
                    <a:lnTo>
                      <a:pt x="7019" y="19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4395025" y="5081150"/>
                <a:ext cx="205275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753" extrusionOk="0">
                    <a:moveTo>
                      <a:pt x="985" y="817"/>
                    </a:moveTo>
                    <a:lnTo>
                      <a:pt x="7129" y="2512"/>
                    </a:lnTo>
                    <a:lnTo>
                      <a:pt x="7313" y="2943"/>
                    </a:lnTo>
                    <a:lnTo>
                      <a:pt x="1131" y="1072"/>
                    </a:lnTo>
                    <a:lnTo>
                      <a:pt x="985" y="817"/>
                    </a:lnTo>
                    <a:close/>
                    <a:moveTo>
                      <a:pt x="332" y="0"/>
                    </a:moveTo>
                    <a:cubicBezTo>
                      <a:pt x="238" y="0"/>
                      <a:pt x="149" y="43"/>
                      <a:pt x="88" y="118"/>
                    </a:cubicBezTo>
                    <a:cubicBezTo>
                      <a:pt x="8" y="219"/>
                      <a:pt x="0" y="355"/>
                      <a:pt x="67" y="465"/>
                    </a:cubicBezTo>
                    <a:lnTo>
                      <a:pt x="652" y="1491"/>
                    </a:lnTo>
                    <a:cubicBezTo>
                      <a:pt x="691" y="1561"/>
                      <a:pt x="757" y="1609"/>
                      <a:pt x="832" y="1635"/>
                    </a:cubicBezTo>
                    <a:lnTo>
                      <a:pt x="7784" y="3739"/>
                    </a:lnTo>
                    <a:cubicBezTo>
                      <a:pt x="7815" y="3747"/>
                      <a:pt x="7841" y="3753"/>
                      <a:pt x="7872" y="3753"/>
                    </a:cubicBezTo>
                    <a:cubicBezTo>
                      <a:pt x="7961" y="3753"/>
                      <a:pt x="8048" y="3713"/>
                      <a:pt x="8105" y="3647"/>
                    </a:cubicBezTo>
                    <a:cubicBezTo>
                      <a:pt x="8189" y="3554"/>
                      <a:pt x="8211" y="3426"/>
                      <a:pt x="8158" y="3312"/>
                    </a:cubicBezTo>
                    <a:lnTo>
                      <a:pt x="7639" y="2124"/>
                    </a:lnTo>
                    <a:cubicBezTo>
                      <a:pt x="7604" y="2037"/>
                      <a:pt x="7529" y="1970"/>
                      <a:pt x="7437" y="1948"/>
                    </a:cubicBezTo>
                    <a:lnTo>
                      <a:pt x="418" y="12"/>
                    </a:lnTo>
                    <a:cubicBezTo>
                      <a:pt x="390" y="4"/>
                      <a:pt x="361" y="0"/>
                      <a:pt x="3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4578850" y="4977825"/>
                <a:ext cx="590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7574" extrusionOk="0">
                    <a:moveTo>
                      <a:pt x="1764" y="0"/>
                    </a:moveTo>
                    <a:lnTo>
                      <a:pt x="0" y="6381"/>
                    </a:lnTo>
                    <a:lnTo>
                      <a:pt x="519" y="7573"/>
                    </a:lnTo>
                    <a:lnTo>
                      <a:pt x="2363" y="1016"/>
                    </a:lnTo>
                    <a:lnTo>
                      <a:pt x="1835" y="124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7"/>
              <p:cNvSpPr/>
              <p:nvPr/>
            </p:nvSpPr>
            <p:spPr>
              <a:xfrm>
                <a:off x="4570800" y="4970025"/>
                <a:ext cx="7527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8198" extrusionOk="0">
                    <a:moveTo>
                      <a:pt x="2192" y="1108"/>
                    </a:moveTo>
                    <a:lnTo>
                      <a:pt x="2350" y="1372"/>
                    </a:lnTo>
                    <a:lnTo>
                      <a:pt x="780" y="6957"/>
                    </a:lnTo>
                    <a:lnTo>
                      <a:pt x="656" y="6671"/>
                    </a:lnTo>
                    <a:lnTo>
                      <a:pt x="2192" y="1108"/>
                    </a:lnTo>
                    <a:close/>
                    <a:moveTo>
                      <a:pt x="2085" y="1"/>
                    </a:moveTo>
                    <a:cubicBezTo>
                      <a:pt x="2071" y="1"/>
                      <a:pt x="2057" y="2"/>
                      <a:pt x="2043" y="4"/>
                    </a:cubicBezTo>
                    <a:cubicBezTo>
                      <a:pt x="1919" y="22"/>
                      <a:pt x="1818" y="109"/>
                      <a:pt x="1783" y="229"/>
                    </a:cubicBezTo>
                    <a:lnTo>
                      <a:pt x="23" y="6608"/>
                    </a:lnTo>
                    <a:cubicBezTo>
                      <a:pt x="0" y="6679"/>
                      <a:pt x="10" y="6754"/>
                      <a:pt x="36" y="6820"/>
                    </a:cubicBezTo>
                    <a:lnTo>
                      <a:pt x="555" y="8008"/>
                    </a:lnTo>
                    <a:cubicBezTo>
                      <a:pt x="603" y="8123"/>
                      <a:pt x="718" y="8198"/>
                      <a:pt x="841" y="8198"/>
                    </a:cubicBezTo>
                    <a:lnTo>
                      <a:pt x="863" y="8198"/>
                    </a:lnTo>
                    <a:cubicBezTo>
                      <a:pt x="995" y="8188"/>
                      <a:pt x="1109" y="8096"/>
                      <a:pt x="1145" y="7969"/>
                    </a:cubicBezTo>
                    <a:lnTo>
                      <a:pt x="2989" y="1412"/>
                    </a:lnTo>
                    <a:cubicBezTo>
                      <a:pt x="3010" y="1333"/>
                      <a:pt x="2997" y="1245"/>
                      <a:pt x="2957" y="1170"/>
                    </a:cubicBezTo>
                    <a:lnTo>
                      <a:pt x="2355" y="154"/>
                    </a:lnTo>
                    <a:cubicBezTo>
                      <a:pt x="2296" y="60"/>
                      <a:pt x="2196" y="1"/>
                      <a:pt x="208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7"/>
              <p:cNvSpPr/>
              <p:nvPr/>
            </p:nvSpPr>
            <p:spPr>
              <a:xfrm>
                <a:off x="3357775" y="2560150"/>
                <a:ext cx="2447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9841" extrusionOk="0">
                    <a:moveTo>
                      <a:pt x="4866" y="1"/>
                    </a:moveTo>
                    <a:lnTo>
                      <a:pt x="0" y="5418"/>
                    </a:lnTo>
                    <a:lnTo>
                      <a:pt x="4923" y="9840"/>
                    </a:lnTo>
                    <a:lnTo>
                      <a:pt x="9790" y="4424"/>
                    </a:lnTo>
                    <a:lnTo>
                      <a:pt x="48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7"/>
              <p:cNvSpPr/>
              <p:nvPr/>
            </p:nvSpPr>
            <p:spPr>
              <a:xfrm>
                <a:off x="3349850" y="25523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06" y="757"/>
                    </a:moveTo>
                    <a:lnTo>
                      <a:pt x="9663" y="4761"/>
                    </a:lnTo>
                    <a:lnTo>
                      <a:pt x="5218" y="9711"/>
                    </a:lnTo>
                    <a:lnTo>
                      <a:pt x="756" y="5706"/>
                    </a:lnTo>
                    <a:lnTo>
                      <a:pt x="5206" y="757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6"/>
                      <a:pt x="4950" y="105"/>
                    </a:cubicBezTo>
                    <a:lnTo>
                      <a:pt x="84" y="5522"/>
                    </a:lnTo>
                    <a:cubicBezTo>
                      <a:pt x="27" y="5584"/>
                      <a:pt x="0" y="5663"/>
                      <a:pt x="4" y="5747"/>
                    </a:cubicBezTo>
                    <a:cubicBezTo>
                      <a:pt x="9" y="5830"/>
                      <a:pt x="44" y="5909"/>
                      <a:pt x="106" y="5962"/>
                    </a:cubicBezTo>
                    <a:lnTo>
                      <a:pt x="5033" y="10385"/>
                    </a:lnTo>
                    <a:cubicBezTo>
                      <a:pt x="5090" y="10438"/>
                      <a:pt x="5165" y="10468"/>
                      <a:pt x="5240" y="10468"/>
                    </a:cubicBezTo>
                    <a:lnTo>
                      <a:pt x="5258" y="10468"/>
                    </a:lnTo>
                    <a:cubicBezTo>
                      <a:pt x="5342" y="10464"/>
                      <a:pt x="5417" y="10424"/>
                      <a:pt x="5474" y="10363"/>
                    </a:cubicBezTo>
                    <a:lnTo>
                      <a:pt x="10340" y="4946"/>
                    </a:lnTo>
                    <a:cubicBezTo>
                      <a:pt x="10455" y="4818"/>
                      <a:pt x="10442" y="4620"/>
                      <a:pt x="10314" y="4501"/>
                    </a:cubicBezTo>
                    <a:lnTo>
                      <a:pt x="5390" y="79"/>
                    </a:lnTo>
                    <a:cubicBezTo>
                      <a:pt x="5332" y="26"/>
                      <a:pt x="5258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7"/>
              <p:cNvSpPr/>
              <p:nvPr/>
            </p:nvSpPr>
            <p:spPr>
              <a:xfrm>
                <a:off x="3480850" y="26707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80" y="5351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7"/>
              <p:cNvSpPr/>
              <p:nvPr/>
            </p:nvSpPr>
            <p:spPr>
              <a:xfrm>
                <a:off x="3472475" y="2662900"/>
                <a:ext cx="1708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8" extrusionOk="0">
                    <a:moveTo>
                      <a:pt x="5334" y="635"/>
                    </a:moveTo>
                    <a:lnTo>
                      <a:pt x="5805" y="661"/>
                    </a:lnTo>
                    <a:lnTo>
                      <a:pt x="1369" y="5361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4" y="635"/>
                    </a:lnTo>
                    <a:close/>
                    <a:moveTo>
                      <a:pt x="5203" y="1"/>
                    </a:moveTo>
                    <a:cubicBezTo>
                      <a:pt x="5118" y="1"/>
                      <a:pt x="5028" y="40"/>
                      <a:pt x="4970" y="107"/>
                    </a:cubicBezTo>
                    <a:lnTo>
                      <a:pt x="102" y="5523"/>
                    </a:lnTo>
                    <a:cubicBezTo>
                      <a:pt x="19" y="5615"/>
                      <a:pt x="1" y="5753"/>
                      <a:pt x="53" y="5867"/>
                    </a:cubicBezTo>
                    <a:cubicBezTo>
                      <a:pt x="106" y="5977"/>
                      <a:pt x="217" y="6047"/>
                      <a:pt x="335" y="6047"/>
                    </a:cubicBezTo>
                    <a:cubicBezTo>
                      <a:pt x="344" y="6047"/>
                      <a:pt x="349" y="6047"/>
                      <a:pt x="353" y="6043"/>
                    </a:cubicBezTo>
                    <a:lnTo>
                      <a:pt x="1532" y="5977"/>
                    </a:lnTo>
                    <a:cubicBezTo>
                      <a:pt x="1611" y="5972"/>
                      <a:pt x="1686" y="5937"/>
                      <a:pt x="1739" y="5879"/>
                    </a:cubicBezTo>
                    <a:lnTo>
                      <a:pt x="6725" y="595"/>
                    </a:lnTo>
                    <a:cubicBezTo>
                      <a:pt x="6808" y="507"/>
                      <a:pt x="6835" y="379"/>
                      <a:pt x="6786" y="265"/>
                    </a:cubicBezTo>
                    <a:cubicBezTo>
                      <a:pt x="6743" y="150"/>
                      <a:pt x="6637" y="76"/>
                      <a:pt x="6513" y="67"/>
                    </a:cubicBezTo>
                    <a:lnTo>
                      <a:pt x="5216" y="1"/>
                    </a:lnTo>
                    <a:cubicBezTo>
                      <a:pt x="5211" y="1"/>
                      <a:pt x="5207" y="1"/>
                      <a:pt x="520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3479425" y="25580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8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3470950" y="2550225"/>
                <a:ext cx="1725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204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7"/>
                    </a:lnTo>
                    <a:lnTo>
                      <a:pt x="1097" y="658"/>
                    </a:lnTo>
                    <a:lnTo>
                      <a:pt x="1404" y="636"/>
                    </a:lnTo>
                    <a:close/>
                    <a:moveTo>
                      <a:pt x="1520" y="1"/>
                    </a:moveTo>
                    <a:cubicBezTo>
                      <a:pt x="1511" y="1"/>
                      <a:pt x="1502" y="1"/>
                      <a:pt x="1493" y="2"/>
                    </a:cubicBezTo>
                    <a:lnTo>
                      <a:pt x="313" y="85"/>
                    </a:lnTo>
                    <a:cubicBezTo>
                      <a:pt x="189" y="99"/>
                      <a:pt x="84" y="178"/>
                      <a:pt x="41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32"/>
                      <a:pt x="5246" y="5138"/>
                    </a:cubicBezTo>
                    <a:lnTo>
                      <a:pt x="6544" y="5203"/>
                    </a:lnTo>
                    <a:lnTo>
                      <a:pt x="6557" y="5203"/>
                    </a:lnTo>
                    <a:cubicBezTo>
                      <a:pt x="6684" y="5203"/>
                      <a:pt x="6799" y="5124"/>
                      <a:pt x="6847" y="5010"/>
                    </a:cubicBezTo>
                    <a:cubicBezTo>
                      <a:pt x="6900" y="4886"/>
                      <a:pt x="6865" y="4746"/>
                      <a:pt x="6768" y="4657"/>
                    </a:cubicBezTo>
                    <a:lnTo>
                      <a:pt x="1725" y="81"/>
                    </a:lnTo>
                    <a:cubicBezTo>
                      <a:pt x="1670" y="30"/>
                      <a:pt x="1595" y="1"/>
                      <a:pt x="15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4751550" y="35793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91" y="4424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7"/>
              <p:cNvSpPr/>
              <p:nvPr/>
            </p:nvSpPr>
            <p:spPr>
              <a:xfrm>
                <a:off x="4742850" y="3571525"/>
                <a:ext cx="26217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7" extrusionOk="0">
                    <a:moveTo>
                      <a:pt x="5237" y="755"/>
                    </a:moveTo>
                    <a:lnTo>
                      <a:pt x="9694" y="4760"/>
                    </a:lnTo>
                    <a:lnTo>
                      <a:pt x="5251" y="9710"/>
                    </a:lnTo>
                    <a:lnTo>
                      <a:pt x="789" y="5705"/>
                    </a:lnTo>
                    <a:lnTo>
                      <a:pt x="5237" y="755"/>
                    </a:lnTo>
                    <a:close/>
                    <a:moveTo>
                      <a:pt x="5223" y="1"/>
                    </a:moveTo>
                    <a:cubicBezTo>
                      <a:pt x="5214" y="1"/>
                      <a:pt x="5206" y="1"/>
                      <a:pt x="5198" y="2"/>
                    </a:cubicBezTo>
                    <a:cubicBezTo>
                      <a:pt x="5114" y="7"/>
                      <a:pt x="5035" y="42"/>
                      <a:pt x="4978" y="104"/>
                    </a:cubicBezTo>
                    <a:lnTo>
                      <a:pt x="115" y="5520"/>
                    </a:lnTo>
                    <a:cubicBezTo>
                      <a:pt x="1" y="5648"/>
                      <a:pt x="9" y="5847"/>
                      <a:pt x="137" y="5965"/>
                    </a:cubicBezTo>
                    <a:lnTo>
                      <a:pt x="5066" y="10388"/>
                    </a:lnTo>
                    <a:cubicBezTo>
                      <a:pt x="5123" y="10440"/>
                      <a:pt x="5198" y="10467"/>
                      <a:pt x="5273" y="10467"/>
                    </a:cubicBezTo>
                    <a:cubicBezTo>
                      <a:pt x="5360" y="10467"/>
                      <a:pt x="5444" y="10431"/>
                      <a:pt x="5506" y="10361"/>
                    </a:cubicBezTo>
                    <a:lnTo>
                      <a:pt x="10368" y="4945"/>
                    </a:lnTo>
                    <a:cubicBezTo>
                      <a:pt x="10487" y="4817"/>
                      <a:pt x="10474" y="4618"/>
                      <a:pt x="10346" y="4504"/>
                    </a:cubicBezTo>
                    <a:lnTo>
                      <a:pt x="5422" y="81"/>
                    </a:lnTo>
                    <a:cubicBezTo>
                      <a:pt x="5367" y="31"/>
                      <a:pt x="5292" y="1"/>
                      <a:pt x="52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4874650" y="36899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7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4866175" y="36821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8" y="635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3"/>
                    </a:lnTo>
                    <a:lnTo>
                      <a:pt x="5338" y="635"/>
                    </a:lnTo>
                    <a:close/>
                    <a:moveTo>
                      <a:pt x="5205" y="1"/>
                    </a:moveTo>
                    <a:cubicBezTo>
                      <a:pt x="5121" y="1"/>
                      <a:pt x="5032" y="36"/>
                      <a:pt x="4973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8" y="5867"/>
                    </a:cubicBezTo>
                    <a:cubicBezTo>
                      <a:pt x="111" y="5972"/>
                      <a:pt x="220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5" y="5968"/>
                      <a:pt x="1690" y="5933"/>
                      <a:pt x="1743" y="5875"/>
                    </a:cubicBezTo>
                    <a:lnTo>
                      <a:pt x="6729" y="595"/>
                    </a:lnTo>
                    <a:cubicBezTo>
                      <a:pt x="6812" y="503"/>
                      <a:pt x="6839" y="375"/>
                      <a:pt x="6790" y="261"/>
                    </a:cubicBezTo>
                    <a:cubicBezTo>
                      <a:pt x="6746" y="146"/>
                      <a:pt x="6636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10" y="1"/>
                      <a:pt x="5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4873100" y="3577200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0" y="88"/>
                    </a:lnTo>
                    <a:lnTo>
                      <a:pt x="4929" y="4511"/>
                    </a:lnTo>
                    <a:lnTo>
                      <a:pt x="6223" y="4576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4864750" y="3569375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4" y="634"/>
                    </a:moveTo>
                    <a:lnTo>
                      <a:pt x="5699" y="4533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4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8"/>
                    </a:lnTo>
                    <a:cubicBezTo>
                      <a:pt x="190" y="98"/>
                      <a:pt x="80" y="181"/>
                      <a:pt x="40" y="299"/>
                    </a:cubicBezTo>
                    <a:cubicBezTo>
                      <a:pt x="1" y="419"/>
                      <a:pt x="36" y="547"/>
                      <a:pt x="128" y="634"/>
                    </a:cubicBezTo>
                    <a:lnTo>
                      <a:pt x="5052" y="5057"/>
                    </a:lnTo>
                    <a:cubicBezTo>
                      <a:pt x="5105" y="5105"/>
                      <a:pt x="5175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4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>
                <a:off x="4424150" y="1748975"/>
                <a:ext cx="2448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0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4925" y="9839"/>
                    </a:lnTo>
                    <a:lnTo>
                      <a:pt x="9792" y="4423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>
                <a:off x="4416250" y="1741125"/>
                <a:ext cx="26062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7" extrusionOk="0">
                    <a:moveTo>
                      <a:pt x="5205" y="754"/>
                    </a:moveTo>
                    <a:lnTo>
                      <a:pt x="9663" y="4758"/>
                    </a:lnTo>
                    <a:lnTo>
                      <a:pt x="5219" y="9713"/>
                    </a:lnTo>
                    <a:lnTo>
                      <a:pt x="757" y="5708"/>
                    </a:lnTo>
                    <a:lnTo>
                      <a:pt x="5205" y="754"/>
                    </a:lnTo>
                    <a:close/>
                    <a:moveTo>
                      <a:pt x="5181" y="1"/>
                    </a:moveTo>
                    <a:cubicBezTo>
                      <a:pt x="5096" y="1"/>
                      <a:pt x="5012" y="35"/>
                      <a:pt x="4951" y="103"/>
                    </a:cubicBezTo>
                    <a:lnTo>
                      <a:pt x="84" y="5519"/>
                    </a:lnTo>
                    <a:cubicBezTo>
                      <a:pt x="27" y="5586"/>
                      <a:pt x="0" y="5665"/>
                      <a:pt x="4" y="5749"/>
                    </a:cubicBezTo>
                    <a:cubicBezTo>
                      <a:pt x="10" y="5832"/>
                      <a:pt x="44" y="5907"/>
                      <a:pt x="106" y="5964"/>
                    </a:cubicBezTo>
                    <a:lnTo>
                      <a:pt x="5034" y="10387"/>
                    </a:lnTo>
                    <a:cubicBezTo>
                      <a:pt x="5091" y="10440"/>
                      <a:pt x="5166" y="10466"/>
                      <a:pt x="5241" y="10466"/>
                    </a:cubicBezTo>
                    <a:cubicBezTo>
                      <a:pt x="5329" y="10466"/>
                      <a:pt x="5412" y="10430"/>
                      <a:pt x="5475" y="10365"/>
                    </a:cubicBezTo>
                    <a:lnTo>
                      <a:pt x="10341" y="4948"/>
                    </a:lnTo>
                    <a:cubicBezTo>
                      <a:pt x="10394" y="4886"/>
                      <a:pt x="10425" y="4802"/>
                      <a:pt x="10420" y="4719"/>
                    </a:cubicBezTo>
                    <a:cubicBezTo>
                      <a:pt x="10416" y="4635"/>
                      <a:pt x="10376" y="4561"/>
                      <a:pt x="10315" y="4503"/>
                    </a:cubicBezTo>
                    <a:lnTo>
                      <a:pt x="5390" y="81"/>
                    </a:lnTo>
                    <a:cubicBezTo>
                      <a:pt x="5331" y="27"/>
                      <a:pt x="5256" y="1"/>
                      <a:pt x="51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>
                <a:off x="4547275" y="18595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79" y="5351"/>
                    </a:lnTo>
                    <a:lnTo>
                      <a:pt x="6160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7"/>
              <p:cNvSpPr/>
              <p:nvPr/>
            </p:nvSpPr>
            <p:spPr>
              <a:xfrm>
                <a:off x="4538900" y="1851725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4" y="634"/>
                    </a:moveTo>
                    <a:lnTo>
                      <a:pt x="5805" y="656"/>
                    </a:lnTo>
                    <a:lnTo>
                      <a:pt x="1369" y="5356"/>
                    </a:lnTo>
                    <a:lnTo>
                      <a:pt x="1075" y="5373"/>
                    </a:lnTo>
                    <a:lnTo>
                      <a:pt x="5334" y="634"/>
                    </a:lnTo>
                    <a:close/>
                    <a:moveTo>
                      <a:pt x="5216" y="0"/>
                    </a:moveTo>
                    <a:cubicBezTo>
                      <a:pt x="5118" y="0"/>
                      <a:pt x="5031" y="35"/>
                      <a:pt x="4968" y="106"/>
                    </a:cubicBezTo>
                    <a:lnTo>
                      <a:pt x="102" y="5522"/>
                    </a:lnTo>
                    <a:cubicBezTo>
                      <a:pt x="19" y="5614"/>
                      <a:pt x="1" y="5752"/>
                      <a:pt x="53" y="5866"/>
                    </a:cubicBezTo>
                    <a:cubicBezTo>
                      <a:pt x="106" y="5976"/>
                      <a:pt x="216" y="6042"/>
                      <a:pt x="335" y="6042"/>
                    </a:cubicBezTo>
                    <a:lnTo>
                      <a:pt x="352" y="6042"/>
                    </a:lnTo>
                    <a:lnTo>
                      <a:pt x="1532" y="5976"/>
                    </a:lnTo>
                    <a:cubicBezTo>
                      <a:pt x="1611" y="5971"/>
                      <a:pt x="1686" y="5936"/>
                      <a:pt x="1739" y="5878"/>
                    </a:cubicBezTo>
                    <a:lnTo>
                      <a:pt x="6725" y="594"/>
                    </a:lnTo>
                    <a:cubicBezTo>
                      <a:pt x="6808" y="506"/>
                      <a:pt x="6834" y="374"/>
                      <a:pt x="6786" y="264"/>
                    </a:cubicBezTo>
                    <a:cubicBezTo>
                      <a:pt x="6742" y="149"/>
                      <a:pt x="6636" y="70"/>
                      <a:pt x="6513" y="66"/>
                    </a:cubicBezTo>
                    <a:lnTo>
                      <a:pt x="521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7"/>
              <p:cNvSpPr/>
              <p:nvPr/>
            </p:nvSpPr>
            <p:spPr>
              <a:xfrm>
                <a:off x="4545850" y="17468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7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7"/>
              <p:cNvSpPr/>
              <p:nvPr/>
            </p:nvSpPr>
            <p:spPr>
              <a:xfrm>
                <a:off x="4537375" y="1739025"/>
                <a:ext cx="172500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199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2"/>
                    </a:lnTo>
                    <a:lnTo>
                      <a:pt x="1096" y="658"/>
                    </a:lnTo>
                    <a:lnTo>
                      <a:pt x="1404" y="636"/>
                    </a:lnTo>
                    <a:close/>
                    <a:moveTo>
                      <a:pt x="1519" y="1"/>
                    </a:moveTo>
                    <a:cubicBezTo>
                      <a:pt x="1510" y="1"/>
                      <a:pt x="1501" y="1"/>
                      <a:pt x="1492" y="2"/>
                    </a:cubicBezTo>
                    <a:lnTo>
                      <a:pt x="313" y="85"/>
                    </a:lnTo>
                    <a:cubicBezTo>
                      <a:pt x="189" y="95"/>
                      <a:pt x="80" y="178"/>
                      <a:pt x="39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28"/>
                      <a:pt x="5245" y="5132"/>
                    </a:cubicBezTo>
                    <a:lnTo>
                      <a:pt x="6544" y="5199"/>
                    </a:lnTo>
                    <a:lnTo>
                      <a:pt x="6556" y="5199"/>
                    </a:lnTo>
                    <a:cubicBezTo>
                      <a:pt x="6684" y="5199"/>
                      <a:pt x="6798" y="5124"/>
                      <a:pt x="6847" y="5006"/>
                    </a:cubicBezTo>
                    <a:cubicBezTo>
                      <a:pt x="6900" y="4886"/>
                      <a:pt x="6865" y="4746"/>
                      <a:pt x="6768" y="4653"/>
                    </a:cubicBezTo>
                    <a:lnTo>
                      <a:pt x="1725" y="81"/>
                    </a:lnTo>
                    <a:cubicBezTo>
                      <a:pt x="1667" y="30"/>
                      <a:pt x="1593" y="1"/>
                      <a:pt x="15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7"/>
              <p:cNvSpPr/>
              <p:nvPr/>
            </p:nvSpPr>
            <p:spPr>
              <a:xfrm>
                <a:off x="3589100" y="4026025"/>
                <a:ext cx="244675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0" extrusionOk="0">
                    <a:moveTo>
                      <a:pt x="4863" y="0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87" y="4422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3580400" y="4018200"/>
                <a:ext cx="262175" cy="2616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5" extrusionOk="0">
                    <a:moveTo>
                      <a:pt x="5237" y="754"/>
                    </a:moveTo>
                    <a:lnTo>
                      <a:pt x="9695" y="4757"/>
                    </a:lnTo>
                    <a:lnTo>
                      <a:pt x="5251" y="9708"/>
                    </a:lnTo>
                    <a:lnTo>
                      <a:pt x="789" y="5704"/>
                    </a:lnTo>
                    <a:lnTo>
                      <a:pt x="5237" y="754"/>
                    </a:lnTo>
                    <a:close/>
                    <a:moveTo>
                      <a:pt x="5214" y="0"/>
                    </a:moveTo>
                    <a:cubicBezTo>
                      <a:pt x="5209" y="0"/>
                      <a:pt x="5203" y="1"/>
                      <a:pt x="5198" y="1"/>
                    </a:cubicBezTo>
                    <a:cubicBezTo>
                      <a:pt x="5114" y="5"/>
                      <a:pt x="5035" y="41"/>
                      <a:pt x="4977" y="102"/>
                    </a:cubicBezTo>
                    <a:lnTo>
                      <a:pt x="115" y="5519"/>
                    </a:lnTo>
                    <a:cubicBezTo>
                      <a:pt x="1" y="5647"/>
                      <a:pt x="9" y="5844"/>
                      <a:pt x="137" y="5963"/>
                    </a:cubicBezTo>
                    <a:lnTo>
                      <a:pt x="5062" y="10385"/>
                    </a:lnTo>
                    <a:cubicBezTo>
                      <a:pt x="5123" y="10434"/>
                      <a:pt x="5194" y="10464"/>
                      <a:pt x="5273" y="10464"/>
                    </a:cubicBezTo>
                    <a:lnTo>
                      <a:pt x="5290" y="10464"/>
                    </a:lnTo>
                    <a:cubicBezTo>
                      <a:pt x="5373" y="10460"/>
                      <a:pt x="5448" y="10421"/>
                      <a:pt x="5505" y="10359"/>
                    </a:cubicBezTo>
                    <a:lnTo>
                      <a:pt x="10368" y="4942"/>
                    </a:lnTo>
                    <a:cubicBezTo>
                      <a:pt x="10487" y="4814"/>
                      <a:pt x="10474" y="4617"/>
                      <a:pt x="10346" y="4503"/>
                    </a:cubicBezTo>
                    <a:lnTo>
                      <a:pt x="5422" y="80"/>
                    </a:lnTo>
                    <a:cubicBezTo>
                      <a:pt x="5365" y="27"/>
                      <a:pt x="5288" y="0"/>
                      <a:pt x="521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7"/>
              <p:cNvSpPr/>
              <p:nvPr/>
            </p:nvSpPr>
            <p:spPr>
              <a:xfrm>
                <a:off x="3712200" y="413657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0"/>
                    </a:moveTo>
                    <a:lnTo>
                      <a:pt x="1" y="5418"/>
                    </a:lnTo>
                    <a:lnTo>
                      <a:pt x="1175" y="5347"/>
                    </a:lnTo>
                    <a:lnTo>
                      <a:pt x="6161" y="67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7"/>
              <p:cNvSpPr/>
              <p:nvPr/>
            </p:nvSpPr>
            <p:spPr>
              <a:xfrm>
                <a:off x="3703725" y="4128775"/>
                <a:ext cx="170975" cy="151050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2" extrusionOk="0">
                    <a:moveTo>
                      <a:pt x="5338" y="634"/>
                    </a:moveTo>
                    <a:lnTo>
                      <a:pt x="5809" y="655"/>
                    </a:lnTo>
                    <a:lnTo>
                      <a:pt x="1374" y="5355"/>
                    </a:lnTo>
                    <a:lnTo>
                      <a:pt x="1079" y="5373"/>
                    </a:lnTo>
                    <a:lnTo>
                      <a:pt x="5338" y="634"/>
                    </a:lnTo>
                    <a:close/>
                    <a:moveTo>
                      <a:pt x="5201" y="0"/>
                    </a:moveTo>
                    <a:cubicBezTo>
                      <a:pt x="5115" y="0"/>
                      <a:pt x="5030" y="36"/>
                      <a:pt x="4973" y="101"/>
                    </a:cubicBezTo>
                    <a:lnTo>
                      <a:pt x="106" y="5519"/>
                    </a:lnTo>
                    <a:cubicBezTo>
                      <a:pt x="23" y="5615"/>
                      <a:pt x="1" y="5751"/>
                      <a:pt x="58" y="5866"/>
                    </a:cubicBezTo>
                    <a:cubicBezTo>
                      <a:pt x="111" y="5972"/>
                      <a:pt x="221" y="6041"/>
                      <a:pt x="340" y="6041"/>
                    </a:cubicBezTo>
                    <a:lnTo>
                      <a:pt x="357" y="6041"/>
                    </a:lnTo>
                    <a:lnTo>
                      <a:pt x="1532" y="5972"/>
                    </a:lnTo>
                    <a:cubicBezTo>
                      <a:pt x="1616" y="5968"/>
                      <a:pt x="1691" y="5932"/>
                      <a:pt x="1743" y="5875"/>
                    </a:cubicBezTo>
                    <a:lnTo>
                      <a:pt x="6729" y="594"/>
                    </a:lnTo>
                    <a:cubicBezTo>
                      <a:pt x="6813" y="502"/>
                      <a:pt x="6839" y="375"/>
                      <a:pt x="6790" y="259"/>
                    </a:cubicBezTo>
                    <a:cubicBezTo>
                      <a:pt x="6746" y="145"/>
                      <a:pt x="6636" y="70"/>
                      <a:pt x="6518" y="66"/>
                    </a:cubicBezTo>
                    <a:lnTo>
                      <a:pt x="5219" y="1"/>
                    </a:lnTo>
                    <a:cubicBezTo>
                      <a:pt x="5213" y="0"/>
                      <a:pt x="5207" y="0"/>
                      <a:pt x="520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7"/>
              <p:cNvSpPr/>
              <p:nvPr/>
            </p:nvSpPr>
            <p:spPr>
              <a:xfrm>
                <a:off x="3710650" y="402382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0"/>
                    </a:lnTo>
                    <a:lnTo>
                      <a:pt x="6223" y="4577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7"/>
              <p:cNvSpPr/>
              <p:nvPr/>
            </p:nvSpPr>
            <p:spPr>
              <a:xfrm>
                <a:off x="3702300" y="40160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8" y="4529"/>
                    </a:lnTo>
                    <a:lnTo>
                      <a:pt x="5387" y="4516"/>
                    </a:lnTo>
                    <a:lnTo>
                      <a:pt x="1092" y="661"/>
                    </a:lnTo>
                    <a:lnTo>
                      <a:pt x="1404" y="635"/>
                    </a:lnTo>
                    <a:close/>
                    <a:moveTo>
                      <a:pt x="1507" y="1"/>
                    </a:moveTo>
                    <a:cubicBezTo>
                      <a:pt x="1502" y="1"/>
                      <a:pt x="1497" y="1"/>
                      <a:pt x="1492" y="1"/>
                    </a:cubicBezTo>
                    <a:lnTo>
                      <a:pt x="312" y="89"/>
                    </a:lnTo>
                    <a:cubicBezTo>
                      <a:pt x="190" y="97"/>
                      <a:pt x="80" y="182"/>
                      <a:pt x="40" y="300"/>
                    </a:cubicBezTo>
                    <a:cubicBezTo>
                      <a:pt x="1" y="419"/>
                      <a:pt x="36" y="551"/>
                      <a:pt x="128" y="635"/>
                    </a:cubicBezTo>
                    <a:lnTo>
                      <a:pt x="5052" y="5057"/>
                    </a:lnTo>
                    <a:cubicBezTo>
                      <a:pt x="5105" y="5105"/>
                      <a:pt x="5176" y="5132"/>
                      <a:pt x="5245" y="5136"/>
                    </a:cubicBezTo>
                    <a:lnTo>
                      <a:pt x="6543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6"/>
                      <a:pt x="6865" y="4744"/>
                      <a:pt x="6768" y="4656"/>
                    </a:cubicBezTo>
                    <a:lnTo>
                      <a:pt x="1725" y="85"/>
                    </a:lnTo>
                    <a:cubicBezTo>
                      <a:pt x="1663" y="31"/>
                      <a:pt x="1586" y="1"/>
                      <a:pt x="15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7"/>
              <p:cNvSpPr/>
              <p:nvPr/>
            </p:nvSpPr>
            <p:spPr>
              <a:xfrm>
                <a:off x="4561800" y="23438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8"/>
                    </a:lnTo>
                    <a:lnTo>
                      <a:pt x="4924" y="9840"/>
                    </a:lnTo>
                    <a:lnTo>
                      <a:pt x="9791" y="4423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7"/>
              <p:cNvSpPr/>
              <p:nvPr/>
            </p:nvSpPr>
            <p:spPr>
              <a:xfrm>
                <a:off x="4553875" y="2336050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06" y="754"/>
                    </a:moveTo>
                    <a:lnTo>
                      <a:pt x="9663" y="4759"/>
                    </a:lnTo>
                    <a:lnTo>
                      <a:pt x="5214" y="9708"/>
                    </a:lnTo>
                    <a:lnTo>
                      <a:pt x="757" y="5705"/>
                    </a:lnTo>
                    <a:lnTo>
                      <a:pt x="5206" y="754"/>
                    </a:lnTo>
                    <a:close/>
                    <a:moveTo>
                      <a:pt x="5180" y="1"/>
                    </a:moveTo>
                    <a:cubicBezTo>
                      <a:pt x="5095" y="1"/>
                      <a:pt x="5009" y="35"/>
                      <a:pt x="4946" y="102"/>
                    </a:cubicBezTo>
                    <a:lnTo>
                      <a:pt x="84" y="5520"/>
                    </a:lnTo>
                    <a:cubicBezTo>
                      <a:pt x="27" y="5581"/>
                      <a:pt x="0" y="5665"/>
                      <a:pt x="5" y="5748"/>
                    </a:cubicBezTo>
                    <a:cubicBezTo>
                      <a:pt x="9" y="5827"/>
                      <a:pt x="44" y="5907"/>
                      <a:pt x="106" y="5964"/>
                    </a:cubicBezTo>
                    <a:lnTo>
                      <a:pt x="5029" y="10386"/>
                    </a:lnTo>
                    <a:cubicBezTo>
                      <a:pt x="5092" y="10439"/>
                      <a:pt x="5166" y="10466"/>
                      <a:pt x="5241" y="10466"/>
                    </a:cubicBezTo>
                    <a:cubicBezTo>
                      <a:pt x="5324" y="10466"/>
                      <a:pt x="5413" y="10431"/>
                      <a:pt x="5474" y="10360"/>
                    </a:cubicBezTo>
                    <a:lnTo>
                      <a:pt x="10336" y="4943"/>
                    </a:lnTo>
                    <a:cubicBezTo>
                      <a:pt x="10393" y="4881"/>
                      <a:pt x="10425" y="4802"/>
                      <a:pt x="10420" y="4719"/>
                    </a:cubicBezTo>
                    <a:cubicBezTo>
                      <a:pt x="10415" y="4635"/>
                      <a:pt x="10376" y="4556"/>
                      <a:pt x="10314" y="4503"/>
                    </a:cubicBezTo>
                    <a:lnTo>
                      <a:pt x="5391" y="81"/>
                    </a:lnTo>
                    <a:cubicBezTo>
                      <a:pt x="5331" y="27"/>
                      <a:pt x="5256" y="1"/>
                      <a:pt x="51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7"/>
              <p:cNvSpPr/>
              <p:nvPr/>
            </p:nvSpPr>
            <p:spPr>
              <a:xfrm>
                <a:off x="4684875" y="2454450"/>
                <a:ext cx="15405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8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1176" y="5346"/>
                    </a:lnTo>
                    <a:lnTo>
                      <a:pt x="6162" y="66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7"/>
              <p:cNvSpPr/>
              <p:nvPr/>
            </p:nvSpPr>
            <p:spPr>
              <a:xfrm>
                <a:off x="4676400" y="24466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9" y="630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9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74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9" y="5866"/>
                    </a:cubicBezTo>
                    <a:cubicBezTo>
                      <a:pt x="112" y="5972"/>
                      <a:pt x="221" y="6043"/>
                      <a:pt x="340" y="6043"/>
                    </a:cubicBezTo>
                    <a:lnTo>
                      <a:pt x="358" y="6043"/>
                    </a:lnTo>
                    <a:lnTo>
                      <a:pt x="1532" y="5972"/>
                    </a:lnTo>
                    <a:cubicBezTo>
                      <a:pt x="1616" y="5968"/>
                      <a:pt x="1690" y="5933"/>
                      <a:pt x="1743" y="5876"/>
                    </a:cubicBezTo>
                    <a:lnTo>
                      <a:pt x="6729" y="595"/>
                    </a:lnTo>
                    <a:cubicBezTo>
                      <a:pt x="6812" y="502"/>
                      <a:pt x="6839" y="375"/>
                      <a:pt x="6791" y="261"/>
                    </a:cubicBezTo>
                    <a:cubicBezTo>
                      <a:pt x="6747" y="147"/>
                      <a:pt x="6637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>
                <a:off x="4683350" y="23416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9"/>
                    </a:lnTo>
                    <a:lnTo>
                      <a:pt x="4929" y="4511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>
                <a:off x="4674975" y="23338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4"/>
                    </a:lnTo>
                    <a:lnTo>
                      <a:pt x="5387" y="4516"/>
                    </a:lnTo>
                    <a:lnTo>
                      <a:pt x="1093" y="661"/>
                    </a:lnTo>
                    <a:lnTo>
                      <a:pt x="1404" y="635"/>
                    </a:lnTo>
                    <a:close/>
                    <a:moveTo>
                      <a:pt x="1508" y="1"/>
                    </a:moveTo>
                    <a:cubicBezTo>
                      <a:pt x="1503" y="1"/>
                      <a:pt x="1498" y="1"/>
                      <a:pt x="1493" y="1"/>
                    </a:cubicBezTo>
                    <a:lnTo>
                      <a:pt x="313" y="90"/>
                    </a:lnTo>
                    <a:cubicBezTo>
                      <a:pt x="190" y="99"/>
                      <a:pt x="80" y="182"/>
                      <a:pt x="41" y="301"/>
                    </a:cubicBezTo>
                    <a:cubicBezTo>
                      <a:pt x="1" y="420"/>
                      <a:pt x="37" y="547"/>
                      <a:pt x="128" y="635"/>
                    </a:cubicBezTo>
                    <a:lnTo>
                      <a:pt x="5053" y="5058"/>
                    </a:lnTo>
                    <a:cubicBezTo>
                      <a:pt x="5106" y="5106"/>
                      <a:pt x="5175" y="5133"/>
                      <a:pt x="5246" y="5137"/>
                    </a:cubicBezTo>
                    <a:lnTo>
                      <a:pt x="6544" y="5203"/>
                    </a:lnTo>
                    <a:lnTo>
                      <a:pt x="6558" y="5203"/>
                    </a:lnTo>
                    <a:cubicBezTo>
                      <a:pt x="6685" y="5203"/>
                      <a:pt x="6800" y="5128"/>
                      <a:pt x="6848" y="5009"/>
                    </a:cubicBezTo>
                    <a:cubicBezTo>
                      <a:pt x="6896" y="4886"/>
                      <a:pt x="6865" y="4745"/>
                      <a:pt x="6769" y="4658"/>
                    </a:cubicBezTo>
                    <a:lnTo>
                      <a:pt x="1726" y="85"/>
                    </a:lnTo>
                    <a:cubicBezTo>
                      <a:pt x="1664" y="31"/>
                      <a:pt x="1586" y="1"/>
                      <a:pt x="150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>
                <a:off x="4082600" y="1410475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7" y="0"/>
                    </a:moveTo>
                    <a:lnTo>
                      <a:pt x="0" y="11974"/>
                    </a:lnTo>
                    <a:lnTo>
                      <a:pt x="13171" y="15309"/>
                    </a:lnTo>
                    <a:lnTo>
                      <a:pt x="16202" y="3340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7"/>
              <p:cNvSpPr/>
              <p:nvPr/>
            </p:nvSpPr>
            <p:spPr>
              <a:xfrm>
                <a:off x="4074575" y="1402675"/>
                <a:ext cx="42180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72" h="15934" extrusionOk="0">
                    <a:moveTo>
                      <a:pt x="3582" y="695"/>
                    </a:moveTo>
                    <a:lnTo>
                      <a:pt x="16145" y="3876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2" y="695"/>
                    </a:lnTo>
                    <a:close/>
                    <a:moveTo>
                      <a:pt x="3354" y="0"/>
                    </a:moveTo>
                    <a:cubicBezTo>
                      <a:pt x="3298" y="0"/>
                      <a:pt x="3242" y="14"/>
                      <a:pt x="3195" y="44"/>
                    </a:cubicBezTo>
                    <a:cubicBezTo>
                      <a:pt x="3124" y="88"/>
                      <a:pt x="3072" y="158"/>
                      <a:pt x="3054" y="237"/>
                    </a:cubicBezTo>
                    <a:lnTo>
                      <a:pt x="17" y="12211"/>
                    </a:lnTo>
                    <a:cubicBezTo>
                      <a:pt x="0" y="12290"/>
                      <a:pt x="13" y="12374"/>
                      <a:pt x="53" y="12444"/>
                    </a:cubicBezTo>
                    <a:cubicBezTo>
                      <a:pt x="97" y="12519"/>
                      <a:pt x="167" y="12567"/>
                      <a:pt x="247" y="12589"/>
                    </a:cubicBezTo>
                    <a:lnTo>
                      <a:pt x="13417" y="15925"/>
                    </a:lnTo>
                    <a:cubicBezTo>
                      <a:pt x="13443" y="15934"/>
                      <a:pt x="13465" y="15934"/>
                      <a:pt x="13492" y="15934"/>
                    </a:cubicBezTo>
                    <a:cubicBezTo>
                      <a:pt x="13549" y="15934"/>
                      <a:pt x="13602" y="15920"/>
                      <a:pt x="13654" y="15889"/>
                    </a:cubicBezTo>
                    <a:cubicBezTo>
                      <a:pt x="13724" y="15850"/>
                      <a:pt x="13777" y="15779"/>
                      <a:pt x="13795" y="15700"/>
                    </a:cubicBezTo>
                    <a:lnTo>
                      <a:pt x="16827" y="3727"/>
                    </a:lnTo>
                    <a:cubicBezTo>
                      <a:pt x="16871" y="3559"/>
                      <a:pt x="16770" y="3388"/>
                      <a:pt x="16602" y="3348"/>
                    </a:cubicBezTo>
                    <a:lnTo>
                      <a:pt x="3433" y="9"/>
                    </a:lnTo>
                    <a:cubicBezTo>
                      <a:pt x="3407" y="3"/>
                      <a:pt x="3381" y="0"/>
                      <a:pt x="3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7"/>
              <p:cNvSpPr/>
              <p:nvPr/>
            </p:nvSpPr>
            <p:spPr>
              <a:xfrm>
                <a:off x="4082600" y="1709800"/>
                <a:ext cx="3546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6" extrusionOk="0">
                    <a:moveTo>
                      <a:pt x="0" y="1"/>
                    </a:moveTo>
                    <a:lnTo>
                      <a:pt x="1136" y="1884"/>
                    </a:lnTo>
                    <a:lnTo>
                      <a:pt x="14187" y="5536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7"/>
              <p:cNvSpPr/>
              <p:nvPr/>
            </p:nvSpPr>
            <p:spPr>
              <a:xfrm>
                <a:off x="4074225" y="1701975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5" y="3917"/>
                    </a:lnTo>
                    <a:lnTo>
                      <a:pt x="13955" y="5365"/>
                    </a:lnTo>
                    <a:lnTo>
                      <a:pt x="1672" y="1929"/>
                    </a:lnTo>
                    <a:lnTo>
                      <a:pt x="996" y="802"/>
                    </a:lnTo>
                    <a:close/>
                    <a:moveTo>
                      <a:pt x="337" y="0"/>
                    </a:moveTo>
                    <a:cubicBezTo>
                      <a:pt x="239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7" y="476"/>
                    </a:cubicBezTo>
                    <a:lnTo>
                      <a:pt x="1203" y="2359"/>
                    </a:lnTo>
                    <a:cubicBezTo>
                      <a:pt x="1242" y="2430"/>
                      <a:pt x="1308" y="2479"/>
                      <a:pt x="1387" y="2501"/>
                    </a:cubicBezTo>
                    <a:lnTo>
                      <a:pt x="14438" y="6149"/>
                    </a:lnTo>
                    <a:cubicBezTo>
                      <a:pt x="14465" y="6157"/>
                      <a:pt x="14495" y="6161"/>
                      <a:pt x="14522" y="6161"/>
                    </a:cubicBezTo>
                    <a:cubicBezTo>
                      <a:pt x="14615" y="6161"/>
                      <a:pt x="14698" y="6122"/>
                      <a:pt x="14759" y="6052"/>
                    </a:cubicBezTo>
                    <a:cubicBezTo>
                      <a:pt x="14839" y="5960"/>
                      <a:pt x="14857" y="5828"/>
                      <a:pt x="14808" y="5717"/>
                    </a:cubicBezTo>
                    <a:lnTo>
                      <a:pt x="13791" y="3517"/>
                    </a:lnTo>
                    <a:cubicBezTo>
                      <a:pt x="13752" y="3434"/>
                      <a:pt x="13673" y="3367"/>
                      <a:pt x="13585" y="3346"/>
                    </a:cubicBezTo>
                    <a:lnTo>
                      <a:pt x="415" y="10"/>
                    </a:lnTo>
                    <a:cubicBezTo>
                      <a:pt x="389" y="3"/>
                      <a:pt x="363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7"/>
              <p:cNvSpPr/>
              <p:nvPr/>
            </p:nvSpPr>
            <p:spPr>
              <a:xfrm>
                <a:off x="4411850" y="1493975"/>
                <a:ext cx="104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69" extrusionOk="0">
                    <a:moveTo>
                      <a:pt x="3032" y="0"/>
                    </a:moveTo>
                    <a:lnTo>
                      <a:pt x="1" y="11969"/>
                    </a:lnTo>
                    <a:lnTo>
                      <a:pt x="1017" y="14169"/>
                    </a:lnTo>
                    <a:lnTo>
                      <a:pt x="4199" y="1871"/>
                    </a:lnTo>
                    <a:lnTo>
                      <a:pt x="3173" y="220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7"/>
              <p:cNvSpPr/>
              <p:nvPr/>
            </p:nvSpPr>
            <p:spPr>
              <a:xfrm>
                <a:off x="4403800" y="1486075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4"/>
                    </a:moveTo>
                    <a:lnTo>
                      <a:pt x="4182" y="2234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2" y="1"/>
                    </a:moveTo>
                    <a:cubicBezTo>
                      <a:pt x="3337" y="1"/>
                      <a:pt x="3322" y="2"/>
                      <a:pt x="3306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77"/>
                      <a:pt x="10" y="12351"/>
                      <a:pt x="41" y="12417"/>
                    </a:cubicBezTo>
                    <a:lnTo>
                      <a:pt x="1053" y="14617"/>
                    </a:lnTo>
                    <a:cubicBezTo>
                      <a:pt x="1105" y="14728"/>
                      <a:pt x="1220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3" y="14564"/>
                    </a:cubicBezTo>
                    <a:lnTo>
                      <a:pt x="4820" y="2261"/>
                    </a:lnTo>
                    <a:cubicBezTo>
                      <a:pt x="4842" y="2181"/>
                      <a:pt x="4828" y="2094"/>
                      <a:pt x="4785" y="2019"/>
                    </a:cubicBezTo>
                    <a:lnTo>
                      <a:pt x="3623" y="149"/>
                    </a:lnTo>
                    <a:cubicBezTo>
                      <a:pt x="3565" y="56"/>
                      <a:pt x="3462" y="1"/>
                      <a:pt x="335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7"/>
              <p:cNvSpPr/>
              <p:nvPr/>
            </p:nvSpPr>
            <p:spPr>
              <a:xfrm>
                <a:off x="4872775" y="1809125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6" y="1"/>
                    </a:moveTo>
                    <a:lnTo>
                      <a:pt x="1" y="450"/>
                    </a:lnTo>
                    <a:lnTo>
                      <a:pt x="409" y="23688"/>
                    </a:lnTo>
                    <a:lnTo>
                      <a:pt x="25972" y="23239"/>
                    </a:lnTo>
                    <a:lnTo>
                      <a:pt x="255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7"/>
              <p:cNvSpPr/>
              <p:nvPr/>
            </p:nvSpPr>
            <p:spPr>
              <a:xfrm>
                <a:off x="4864975" y="1801300"/>
                <a:ext cx="665025" cy="607850"/>
              </a:xfrm>
              <a:custGeom>
                <a:avLst/>
                <a:gdLst/>
                <a:ahLst/>
                <a:cxnLst/>
                <a:rect l="l" t="t" r="r" b="b"/>
                <a:pathLst>
                  <a:path w="26601" h="24314" extrusionOk="0">
                    <a:moveTo>
                      <a:pt x="25571" y="631"/>
                    </a:moveTo>
                    <a:lnTo>
                      <a:pt x="25967" y="23244"/>
                    </a:lnTo>
                    <a:lnTo>
                      <a:pt x="1030" y="23684"/>
                    </a:lnTo>
                    <a:lnTo>
                      <a:pt x="634" y="1071"/>
                    </a:lnTo>
                    <a:lnTo>
                      <a:pt x="25571" y="631"/>
                    </a:lnTo>
                    <a:close/>
                    <a:moveTo>
                      <a:pt x="25884" y="1"/>
                    </a:moveTo>
                    <a:cubicBezTo>
                      <a:pt x="25879" y="1"/>
                      <a:pt x="25874" y="1"/>
                      <a:pt x="25870" y="1"/>
                    </a:cubicBezTo>
                    <a:lnTo>
                      <a:pt x="309" y="450"/>
                    </a:lnTo>
                    <a:cubicBezTo>
                      <a:pt x="136" y="450"/>
                      <a:pt x="0" y="596"/>
                      <a:pt x="0" y="767"/>
                    </a:cubicBezTo>
                    <a:lnTo>
                      <a:pt x="410" y="24006"/>
                    </a:lnTo>
                    <a:cubicBezTo>
                      <a:pt x="410" y="24089"/>
                      <a:pt x="445" y="24168"/>
                      <a:pt x="506" y="24226"/>
                    </a:cubicBezTo>
                    <a:cubicBezTo>
                      <a:pt x="563" y="24283"/>
                      <a:pt x="642" y="24313"/>
                      <a:pt x="721" y="24313"/>
                    </a:cubicBezTo>
                    <a:lnTo>
                      <a:pt x="727" y="24313"/>
                    </a:lnTo>
                    <a:lnTo>
                      <a:pt x="26292" y="23864"/>
                    </a:lnTo>
                    <a:cubicBezTo>
                      <a:pt x="26376" y="23864"/>
                      <a:pt x="26455" y="23829"/>
                      <a:pt x="26512" y="23768"/>
                    </a:cubicBezTo>
                    <a:cubicBezTo>
                      <a:pt x="26569" y="23710"/>
                      <a:pt x="26601" y="23627"/>
                      <a:pt x="26601" y="23548"/>
                    </a:cubicBezTo>
                    <a:lnTo>
                      <a:pt x="26191" y="305"/>
                    </a:lnTo>
                    <a:cubicBezTo>
                      <a:pt x="26187" y="138"/>
                      <a:pt x="26041" y="1"/>
                      <a:pt x="25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7"/>
              <p:cNvSpPr/>
              <p:nvPr/>
            </p:nvSpPr>
            <p:spPr>
              <a:xfrm>
                <a:off x="4883000" y="2390075"/>
                <a:ext cx="7124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2" extrusionOk="0">
                    <a:moveTo>
                      <a:pt x="25563" y="1"/>
                    </a:moveTo>
                    <a:lnTo>
                      <a:pt x="0" y="450"/>
                    </a:lnTo>
                    <a:lnTo>
                      <a:pt x="2993" y="3315"/>
                    </a:lnTo>
                    <a:lnTo>
                      <a:pt x="28498" y="3491"/>
                    </a:lnTo>
                    <a:lnTo>
                      <a:pt x="255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7"/>
              <p:cNvSpPr/>
              <p:nvPr/>
            </p:nvSpPr>
            <p:spPr>
              <a:xfrm>
                <a:off x="4874550" y="2382275"/>
                <a:ext cx="729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29170" h="4115" extrusionOk="0">
                    <a:moveTo>
                      <a:pt x="25759" y="625"/>
                    </a:moveTo>
                    <a:lnTo>
                      <a:pt x="28158" y="3486"/>
                    </a:lnTo>
                    <a:lnTo>
                      <a:pt x="3454" y="3314"/>
                    </a:lnTo>
                    <a:lnTo>
                      <a:pt x="1104" y="1062"/>
                    </a:lnTo>
                    <a:lnTo>
                      <a:pt x="25759" y="625"/>
                    </a:lnTo>
                    <a:close/>
                    <a:moveTo>
                      <a:pt x="25911" y="1"/>
                    </a:moveTo>
                    <a:cubicBezTo>
                      <a:pt x="25906" y="1"/>
                      <a:pt x="25901" y="1"/>
                      <a:pt x="25895" y="1"/>
                    </a:cubicBezTo>
                    <a:lnTo>
                      <a:pt x="334" y="450"/>
                    </a:lnTo>
                    <a:cubicBezTo>
                      <a:pt x="206" y="450"/>
                      <a:pt x="92" y="529"/>
                      <a:pt x="48" y="648"/>
                    </a:cubicBezTo>
                    <a:cubicBezTo>
                      <a:pt x="0" y="767"/>
                      <a:pt x="31" y="899"/>
                      <a:pt x="123" y="987"/>
                    </a:cubicBezTo>
                    <a:lnTo>
                      <a:pt x="3111" y="3851"/>
                    </a:lnTo>
                    <a:cubicBezTo>
                      <a:pt x="3169" y="3909"/>
                      <a:pt x="3248" y="3939"/>
                      <a:pt x="3327" y="3939"/>
                    </a:cubicBezTo>
                    <a:lnTo>
                      <a:pt x="28831" y="4115"/>
                    </a:lnTo>
                    <a:lnTo>
                      <a:pt x="28836" y="4115"/>
                    </a:lnTo>
                    <a:cubicBezTo>
                      <a:pt x="28954" y="4115"/>
                      <a:pt x="29064" y="4045"/>
                      <a:pt x="29116" y="3935"/>
                    </a:cubicBezTo>
                    <a:cubicBezTo>
                      <a:pt x="29169" y="3824"/>
                      <a:pt x="29152" y="3697"/>
                      <a:pt x="29073" y="3600"/>
                    </a:cubicBezTo>
                    <a:lnTo>
                      <a:pt x="26143" y="111"/>
                    </a:lnTo>
                    <a:cubicBezTo>
                      <a:pt x="26084" y="44"/>
                      <a:pt x="26002" y="1"/>
                      <a:pt x="2591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7"/>
              <p:cNvSpPr/>
              <p:nvPr/>
            </p:nvSpPr>
            <p:spPr>
              <a:xfrm>
                <a:off x="5511925" y="1809125"/>
                <a:ext cx="83525" cy="6682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6730" extrusionOk="0">
                    <a:moveTo>
                      <a:pt x="0" y="1"/>
                    </a:moveTo>
                    <a:lnTo>
                      <a:pt x="406" y="23239"/>
                    </a:lnTo>
                    <a:lnTo>
                      <a:pt x="3341" y="26729"/>
                    </a:lnTo>
                    <a:lnTo>
                      <a:pt x="3032" y="2822"/>
                    </a:lnTo>
                    <a:lnTo>
                      <a:pt x="361" y="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7"/>
              <p:cNvSpPr/>
              <p:nvPr/>
            </p:nvSpPr>
            <p:spPr>
              <a:xfrm>
                <a:off x="5504000" y="1801275"/>
                <a:ext cx="99275" cy="6838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5" extrusionOk="0">
                    <a:moveTo>
                      <a:pt x="643" y="1046"/>
                    </a:moveTo>
                    <a:lnTo>
                      <a:pt x="3041" y="3272"/>
                    </a:lnTo>
                    <a:lnTo>
                      <a:pt x="3331" y="26172"/>
                    </a:lnTo>
                    <a:lnTo>
                      <a:pt x="1034" y="23434"/>
                    </a:lnTo>
                    <a:lnTo>
                      <a:pt x="643" y="1046"/>
                    </a:lnTo>
                    <a:close/>
                    <a:moveTo>
                      <a:pt x="316" y="0"/>
                    </a:moveTo>
                    <a:cubicBezTo>
                      <a:pt x="272" y="0"/>
                      <a:pt x="229" y="10"/>
                      <a:pt x="189" y="29"/>
                    </a:cubicBezTo>
                    <a:cubicBezTo>
                      <a:pt x="75" y="77"/>
                      <a:pt x="0" y="192"/>
                      <a:pt x="0" y="319"/>
                    </a:cubicBezTo>
                    <a:lnTo>
                      <a:pt x="410" y="23558"/>
                    </a:lnTo>
                    <a:cubicBezTo>
                      <a:pt x="414" y="23628"/>
                      <a:pt x="437" y="23698"/>
                      <a:pt x="485" y="23751"/>
                    </a:cubicBezTo>
                    <a:lnTo>
                      <a:pt x="3416" y="27245"/>
                    </a:lnTo>
                    <a:cubicBezTo>
                      <a:pt x="3477" y="27316"/>
                      <a:pt x="3565" y="27355"/>
                      <a:pt x="3658" y="27355"/>
                    </a:cubicBezTo>
                    <a:cubicBezTo>
                      <a:pt x="3692" y="27355"/>
                      <a:pt x="3727" y="27350"/>
                      <a:pt x="3763" y="27338"/>
                    </a:cubicBezTo>
                    <a:cubicBezTo>
                      <a:pt x="3891" y="27289"/>
                      <a:pt x="3970" y="27170"/>
                      <a:pt x="3970" y="27038"/>
                    </a:cubicBezTo>
                    <a:lnTo>
                      <a:pt x="3662" y="3131"/>
                    </a:lnTo>
                    <a:cubicBezTo>
                      <a:pt x="3662" y="3048"/>
                      <a:pt x="3627" y="2965"/>
                      <a:pt x="3565" y="2906"/>
                    </a:cubicBezTo>
                    <a:lnTo>
                      <a:pt x="528" y="87"/>
                    </a:lnTo>
                    <a:cubicBezTo>
                      <a:pt x="470" y="30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7"/>
              <p:cNvSpPr/>
              <p:nvPr/>
            </p:nvSpPr>
            <p:spPr>
              <a:xfrm>
                <a:off x="5003575" y="4713900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2" y="0"/>
                    </a:moveTo>
                    <a:lnTo>
                      <a:pt x="1" y="449"/>
                    </a:lnTo>
                    <a:lnTo>
                      <a:pt x="405" y="23687"/>
                    </a:lnTo>
                    <a:lnTo>
                      <a:pt x="25971" y="23238"/>
                    </a:lnTo>
                    <a:lnTo>
                      <a:pt x="255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7"/>
              <p:cNvSpPr/>
              <p:nvPr/>
            </p:nvSpPr>
            <p:spPr>
              <a:xfrm>
                <a:off x="4995650" y="4705975"/>
                <a:ext cx="665050" cy="607925"/>
              </a:xfrm>
              <a:custGeom>
                <a:avLst/>
                <a:gdLst/>
                <a:ahLst/>
                <a:cxnLst/>
                <a:rect l="l" t="t" r="r" b="b"/>
                <a:pathLst>
                  <a:path w="26602" h="24317" extrusionOk="0">
                    <a:moveTo>
                      <a:pt x="25571" y="634"/>
                    </a:moveTo>
                    <a:lnTo>
                      <a:pt x="25967" y="23248"/>
                    </a:lnTo>
                    <a:lnTo>
                      <a:pt x="1030" y="23687"/>
                    </a:lnTo>
                    <a:lnTo>
                      <a:pt x="634" y="1075"/>
                    </a:lnTo>
                    <a:lnTo>
                      <a:pt x="25571" y="634"/>
                    </a:lnTo>
                    <a:close/>
                    <a:moveTo>
                      <a:pt x="25870" y="1"/>
                    </a:moveTo>
                    <a:lnTo>
                      <a:pt x="309" y="454"/>
                    </a:lnTo>
                    <a:cubicBezTo>
                      <a:pt x="137" y="454"/>
                      <a:pt x="1" y="599"/>
                      <a:pt x="1" y="771"/>
                    </a:cubicBezTo>
                    <a:lnTo>
                      <a:pt x="410" y="24008"/>
                    </a:lnTo>
                    <a:cubicBezTo>
                      <a:pt x="415" y="24093"/>
                      <a:pt x="445" y="24172"/>
                      <a:pt x="507" y="24229"/>
                    </a:cubicBezTo>
                    <a:cubicBezTo>
                      <a:pt x="564" y="24286"/>
                      <a:pt x="643" y="24317"/>
                      <a:pt x="722" y="24317"/>
                    </a:cubicBezTo>
                    <a:lnTo>
                      <a:pt x="732" y="24317"/>
                    </a:lnTo>
                    <a:lnTo>
                      <a:pt x="26293" y="23868"/>
                    </a:lnTo>
                    <a:cubicBezTo>
                      <a:pt x="26376" y="23868"/>
                      <a:pt x="26455" y="23833"/>
                      <a:pt x="26512" y="23771"/>
                    </a:cubicBezTo>
                    <a:cubicBezTo>
                      <a:pt x="26569" y="23714"/>
                      <a:pt x="26601" y="23630"/>
                      <a:pt x="26601" y="23551"/>
                    </a:cubicBezTo>
                    <a:lnTo>
                      <a:pt x="26191" y="309"/>
                    </a:lnTo>
                    <a:cubicBezTo>
                      <a:pt x="26187" y="137"/>
                      <a:pt x="26037" y="5"/>
                      <a:pt x="25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7"/>
              <p:cNvSpPr/>
              <p:nvPr/>
            </p:nvSpPr>
            <p:spPr>
              <a:xfrm>
                <a:off x="5013700" y="5294850"/>
                <a:ext cx="7124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0" extrusionOk="0">
                    <a:moveTo>
                      <a:pt x="25566" y="0"/>
                    </a:moveTo>
                    <a:lnTo>
                      <a:pt x="0" y="449"/>
                    </a:lnTo>
                    <a:lnTo>
                      <a:pt x="2993" y="3314"/>
                    </a:lnTo>
                    <a:lnTo>
                      <a:pt x="28497" y="3490"/>
                    </a:lnTo>
                    <a:lnTo>
                      <a:pt x="255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5005350" y="5287025"/>
                <a:ext cx="7291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29165" h="4116" extrusionOk="0">
                    <a:moveTo>
                      <a:pt x="25755" y="630"/>
                    </a:moveTo>
                    <a:lnTo>
                      <a:pt x="28153" y="3486"/>
                    </a:lnTo>
                    <a:lnTo>
                      <a:pt x="28153" y="3486"/>
                    </a:lnTo>
                    <a:lnTo>
                      <a:pt x="3455" y="3315"/>
                    </a:lnTo>
                    <a:lnTo>
                      <a:pt x="1100" y="1062"/>
                    </a:lnTo>
                    <a:lnTo>
                      <a:pt x="25755" y="630"/>
                    </a:lnTo>
                    <a:close/>
                    <a:moveTo>
                      <a:pt x="25906" y="1"/>
                    </a:moveTo>
                    <a:cubicBezTo>
                      <a:pt x="25901" y="1"/>
                      <a:pt x="25896" y="1"/>
                      <a:pt x="25891" y="1"/>
                    </a:cubicBezTo>
                    <a:lnTo>
                      <a:pt x="330" y="450"/>
                    </a:lnTo>
                    <a:cubicBezTo>
                      <a:pt x="202" y="450"/>
                      <a:pt x="92" y="529"/>
                      <a:pt x="44" y="648"/>
                    </a:cubicBezTo>
                    <a:cubicBezTo>
                      <a:pt x="0" y="766"/>
                      <a:pt x="27" y="898"/>
                      <a:pt x="119" y="987"/>
                    </a:cubicBezTo>
                    <a:lnTo>
                      <a:pt x="3111" y="3851"/>
                    </a:lnTo>
                    <a:cubicBezTo>
                      <a:pt x="3169" y="3908"/>
                      <a:pt x="3243" y="3940"/>
                      <a:pt x="3323" y="3940"/>
                    </a:cubicBezTo>
                    <a:lnTo>
                      <a:pt x="28827" y="4115"/>
                    </a:lnTo>
                    <a:lnTo>
                      <a:pt x="28831" y="4115"/>
                    </a:lnTo>
                    <a:cubicBezTo>
                      <a:pt x="28949" y="4115"/>
                      <a:pt x="29064" y="4046"/>
                      <a:pt x="29112" y="3935"/>
                    </a:cubicBezTo>
                    <a:cubicBezTo>
                      <a:pt x="29165" y="3825"/>
                      <a:pt x="29148" y="3697"/>
                      <a:pt x="29069" y="3601"/>
                    </a:cubicBezTo>
                    <a:lnTo>
                      <a:pt x="26138" y="112"/>
                    </a:lnTo>
                    <a:cubicBezTo>
                      <a:pt x="26079" y="44"/>
                      <a:pt x="26012" y="1"/>
                      <a:pt x="2590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5642600" y="4713900"/>
                <a:ext cx="8355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6728" extrusionOk="0">
                    <a:moveTo>
                      <a:pt x="1" y="0"/>
                    </a:moveTo>
                    <a:lnTo>
                      <a:pt x="410" y="23238"/>
                    </a:lnTo>
                    <a:lnTo>
                      <a:pt x="3341" y="26728"/>
                    </a:lnTo>
                    <a:lnTo>
                      <a:pt x="3037" y="2821"/>
                    </a:lnTo>
                    <a:lnTo>
                      <a:pt x="362" y="3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7"/>
              <p:cNvSpPr/>
              <p:nvPr/>
            </p:nvSpPr>
            <p:spPr>
              <a:xfrm>
                <a:off x="5634675" y="4706025"/>
                <a:ext cx="99275" cy="6839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6" extrusionOk="0">
                    <a:moveTo>
                      <a:pt x="644" y="1046"/>
                    </a:moveTo>
                    <a:lnTo>
                      <a:pt x="3041" y="3273"/>
                    </a:lnTo>
                    <a:lnTo>
                      <a:pt x="3332" y="26171"/>
                    </a:lnTo>
                    <a:lnTo>
                      <a:pt x="3332" y="26171"/>
                    </a:lnTo>
                    <a:lnTo>
                      <a:pt x="1035" y="23435"/>
                    </a:lnTo>
                    <a:lnTo>
                      <a:pt x="644" y="1046"/>
                    </a:lnTo>
                    <a:close/>
                    <a:moveTo>
                      <a:pt x="318" y="1"/>
                    </a:moveTo>
                    <a:cubicBezTo>
                      <a:pt x="275" y="1"/>
                      <a:pt x="231" y="10"/>
                      <a:pt x="190" y="29"/>
                    </a:cubicBezTo>
                    <a:cubicBezTo>
                      <a:pt x="76" y="78"/>
                      <a:pt x="1" y="192"/>
                      <a:pt x="5" y="320"/>
                    </a:cubicBezTo>
                    <a:lnTo>
                      <a:pt x="415" y="23558"/>
                    </a:lnTo>
                    <a:cubicBezTo>
                      <a:pt x="415" y="23628"/>
                      <a:pt x="441" y="23699"/>
                      <a:pt x="486" y="23756"/>
                    </a:cubicBezTo>
                    <a:lnTo>
                      <a:pt x="3416" y="27245"/>
                    </a:lnTo>
                    <a:cubicBezTo>
                      <a:pt x="3478" y="27316"/>
                      <a:pt x="3565" y="27355"/>
                      <a:pt x="3658" y="27355"/>
                    </a:cubicBezTo>
                    <a:cubicBezTo>
                      <a:pt x="3693" y="27355"/>
                      <a:pt x="3733" y="27351"/>
                      <a:pt x="3768" y="27338"/>
                    </a:cubicBezTo>
                    <a:cubicBezTo>
                      <a:pt x="3891" y="27290"/>
                      <a:pt x="3971" y="27170"/>
                      <a:pt x="3971" y="27038"/>
                    </a:cubicBezTo>
                    <a:lnTo>
                      <a:pt x="3667" y="3132"/>
                    </a:lnTo>
                    <a:cubicBezTo>
                      <a:pt x="3662" y="3049"/>
                      <a:pt x="3627" y="2964"/>
                      <a:pt x="3565" y="2907"/>
                    </a:cubicBezTo>
                    <a:lnTo>
                      <a:pt x="529" y="86"/>
                    </a:lnTo>
                    <a:cubicBezTo>
                      <a:pt x="470" y="30"/>
                      <a:pt x="395" y="1"/>
                      <a:pt x="31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7"/>
              <p:cNvSpPr/>
              <p:nvPr/>
            </p:nvSpPr>
            <p:spPr>
              <a:xfrm>
                <a:off x="5787050" y="4193675"/>
                <a:ext cx="626750" cy="607725"/>
              </a:xfrm>
              <a:custGeom>
                <a:avLst/>
                <a:gdLst/>
                <a:ahLst/>
                <a:cxnLst/>
                <a:rect l="l" t="t" r="r" b="b"/>
                <a:pathLst>
                  <a:path w="25070" h="24309" extrusionOk="0">
                    <a:moveTo>
                      <a:pt x="7939" y="1"/>
                    </a:moveTo>
                    <a:lnTo>
                      <a:pt x="1" y="15573"/>
                    </a:lnTo>
                    <a:lnTo>
                      <a:pt x="17131" y="24308"/>
                    </a:lnTo>
                    <a:lnTo>
                      <a:pt x="25070" y="8731"/>
                    </a:lnTo>
                    <a:lnTo>
                      <a:pt x="79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7"/>
              <p:cNvSpPr/>
              <p:nvPr/>
            </p:nvSpPr>
            <p:spPr>
              <a:xfrm>
                <a:off x="5778925" y="4185875"/>
                <a:ext cx="643000" cy="6233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4932" extrusionOk="0">
                    <a:moveTo>
                      <a:pt x="8400" y="735"/>
                    </a:moveTo>
                    <a:lnTo>
                      <a:pt x="24972" y="9179"/>
                    </a:lnTo>
                    <a:lnTo>
                      <a:pt x="17320" y="24198"/>
                    </a:lnTo>
                    <a:lnTo>
                      <a:pt x="748" y="15749"/>
                    </a:lnTo>
                    <a:lnTo>
                      <a:pt x="8400" y="735"/>
                    </a:lnTo>
                    <a:close/>
                    <a:moveTo>
                      <a:pt x="8264" y="0"/>
                    </a:moveTo>
                    <a:cubicBezTo>
                      <a:pt x="8150" y="0"/>
                      <a:pt x="8038" y="63"/>
                      <a:pt x="7982" y="172"/>
                    </a:cubicBezTo>
                    <a:lnTo>
                      <a:pt x="44" y="15744"/>
                    </a:lnTo>
                    <a:cubicBezTo>
                      <a:pt x="9" y="15819"/>
                      <a:pt x="0" y="15908"/>
                      <a:pt x="27" y="15982"/>
                    </a:cubicBezTo>
                    <a:cubicBezTo>
                      <a:pt x="53" y="16061"/>
                      <a:pt x="110" y="16127"/>
                      <a:pt x="185" y="16166"/>
                    </a:cubicBezTo>
                    <a:lnTo>
                      <a:pt x="17316" y="24897"/>
                    </a:lnTo>
                    <a:cubicBezTo>
                      <a:pt x="17359" y="24919"/>
                      <a:pt x="17408" y="24932"/>
                      <a:pt x="17456" y="24932"/>
                    </a:cubicBezTo>
                    <a:cubicBezTo>
                      <a:pt x="17570" y="24932"/>
                      <a:pt x="17680" y="24871"/>
                      <a:pt x="17738" y="24761"/>
                    </a:cubicBezTo>
                    <a:lnTo>
                      <a:pt x="25676" y="9188"/>
                    </a:lnTo>
                    <a:cubicBezTo>
                      <a:pt x="25711" y="9113"/>
                      <a:pt x="25720" y="9025"/>
                      <a:pt x="25693" y="8946"/>
                    </a:cubicBezTo>
                    <a:cubicBezTo>
                      <a:pt x="25667" y="8867"/>
                      <a:pt x="25610" y="8800"/>
                      <a:pt x="25535" y="8765"/>
                    </a:cubicBezTo>
                    <a:lnTo>
                      <a:pt x="8404" y="35"/>
                    </a:lnTo>
                    <a:cubicBezTo>
                      <a:pt x="8360" y="11"/>
                      <a:pt x="8312" y="0"/>
                      <a:pt x="826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7"/>
              <p:cNvSpPr/>
              <p:nvPr/>
            </p:nvSpPr>
            <p:spPr>
              <a:xfrm>
                <a:off x="5787050" y="4583000"/>
                <a:ext cx="446100" cy="302225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12089" extrusionOk="0">
                    <a:moveTo>
                      <a:pt x="1" y="0"/>
                    </a:moveTo>
                    <a:lnTo>
                      <a:pt x="973" y="2962"/>
                    </a:lnTo>
                    <a:lnTo>
                      <a:pt x="17844" y="12088"/>
                    </a:lnTo>
                    <a:lnTo>
                      <a:pt x="17131" y="87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7"/>
              <p:cNvSpPr/>
              <p:nvPr/>
            </p:nvSpPr>
            <p:spPr>
              <a:xfrm>
                <a:off x="5778575" y="4575225"/>
                <a:ext cx="462950" cy="317775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12711" extrusionOk="0">
                    <a:moveTo>
                      <a:pt x="872" y="936"/>
                    </a:moveTo>
                    <a:lnTo>
                      <a:pt x="17198" y="9257"/>
                    </a:lnTo>
                    <a:lnTo>
                      <a:pt x="17738" y="11801"/>
                    </a:lnTo>
                    <a:lnTo>
                      <a:pt x="1572" y="3053"/>
                    </a:lnTo>
                    <a:lnTo>
                      <a:pt x="872" y="936"/>
                    </a:lnTo>
                    <a:close/>
                    <a:moveTo>
                      <a:pt x="343" y="1"/>
                    </a:moveTo>
                    <a:cubicBezTo>
                      <a:pt x="270" y="1"/>
                      <a:pt x="196" y="27"/>
                      <a:pt x="137" y="78"/>
                    </a:cubicBezTo>
                    <a:cubicBezTo>
                      <a:pt x="41" y="157"/>
                      <a:pt x="1" y="289"/>
                      <a:pt x="41" y="413"/>
                    </a:cubicBezTo>
                    <a:lnTo>
                      <a:pt x="1018" y="3370"/>
                    </a:lnTo>
                    <a:cubicBezTo>
                      <a:pt x="1040" y="3444"/>
                      <a:pt x="1093" y="3506"/>
                      <a:pt x="1162" y="3545"/>
                    </a:cubicBezTo>
                    <a:lnTo>
                      <a:pt x="18033" y="12672"/>
                    </a:lnTo>
                    <a:cubicBezTo>
                      <a:pt x="18082" y="12698"/>
                      <a:pt x="18134" y="12711"/>
                      <a:pt x="18183" y="12711"/>
                    </a:cubicBezTo>
                    <a:cubicBezTo>
                      <a:pt x="18248" y="12711"/>
                      <a:pt x="18315" y="12690"/>
                      <a:pt x="18372" y="12650"/>
                    </a:cubicBezTo>
                    <a:cubicBezTo>
                      <a:pt x="18469" y="12575"/>
                      <a:pt x="18518" y="12452"/>
                      <a:pt x="18491" y="12333"/>
                    </a:cubicBezTo>
                    <a:lnTo>
                      <a:pt x="17778" y="8980"/>
                    </a:lnTo>
                    <a:cubicBezTo>
                      <a:pt x="17756" y="8888"/>
                      <a:pt x="17699" y="8809"/>
                      <a:pt x="17611" y="8764"/>
                    </a:cubicBezTo>
                    <a:lnTo>
                      <a:pt x="480" y="34"/>
                    </a:lnTo>
                    <a:cubicBezTo>
                      <a:pt x="437" y="11"/>
                      <a:pt x="390" y="1"/>
                      <a:pt x="34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7"/>
              <p:cNvSpPr/>
              <p:nvPr/>
            </p:nvSpPr>
            <p:spPr>
              <a:xfrm>
                <a:off x="6215325" y="4411950"/>
                <a:ext cx="223975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18931" extrusionOk="0">
                    <a:moveTo>
                      <a:pt x="7939" y="0"/>
                    </a:moveTo>
                    <a:lnTo>
                      <a:pt x="0" y="15577"/>
                    </a:lnTo>
                    <a:lnTo>
                      <a:pt x="713" y="18930"/>
                    </a:lnTo>
                    <a:lnTo>
                      <a:pt x="8959" y="2948"/>
                    </a:lnTo>
                    <a:lnTo>
                      <a:pt x="8061" y="352"/>
                    </a:lnTo>
                    <a:lnTo>
                      <a:pt x="7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7"/>
              <p:cNvSpPr/>
              <p:nvPr/>
            </p:nvSpPr>
            <p:spPr>
              <a:xfrm>
                <a:off x="6207300" y="4404125"/>
                <a:ext cx="240025" cy="488875"/>
              </a:xfrm>
              <a:custGeom>
                <a:avLst/>
                <a:gdLst/>
                <a:ahLst/>
                <a:cxnLst/>
                <a:rect l="l" t="t" r="r" b="b"/>
                <a:pathLst>
                  <a:path w="9601" h="19555" extrusionOk="0">
                    <a:moveTo>
                      <a:pt x="8207" y="1114"/>
                    </a:moveTo>
                    <a:lnTo>
                      <a:pt x="8937" y="3234"/>
                    </a:lnTo>
                    <a:lnTo>
                      <a:pt x="1158" y="18319"/>
                    </a:lnTo>
                    <a:lnTo>
                      <a:pt x="651" y="15934"/>
                    </a:lnTo>
                    <a:lnTo>
                      <a:pt x="8207" y="1114"/>
                    </a:lnTo>
                    <a:close/>
                    <a:moveTo>
                      <a:pt x="8270" y="0"/>
                    </a:moveTo>
                    <a:cubicBezTo>
                      <a:pt x="8159" y="0"/>
                      <a:pt x="8037" y="65"/>
                      <a:pt x="7982" y="172"/>
                    </a:cubicBezTo>
                    <a:lnTo>
                      <a:pt x="43" y="15745"/>
                    </a:lnTo>
                    <a:cubicBezTo>
                      <a:pt x="8" y="15811"/>
                      <a:pt x="0" y="15885"/>
                      <a:pt x="17" y="15956"/>
                    </a:cubicBezTo>
                    <a:lnTo>
                      <a:pt x="730" y="19309"/>
                    </a:lnTo>
                    <a:cubicBezTo>
                      <a:pt x="756" y="19437"/>
                      <a:pt x="862" y="19534"/>
                      <a:pt x="994" y="19551"/>
                    </a:cubicBezTo>
                    <a:cubicBezTo>
                      <a:pt x="1008" y="19555"/>
                      <a:pt x="1020" y="19555"/>
                      <a:pt x="1034" y="19555"/>
                    </a:cubicBezTo>
                    <a:cubicBezTo>
                      <a:pt x="1152" y="19555"/>
                      <a:pt x="1258" y="19489"/>
                      <a:pt x="1316" y="19384"/>
                    </a:cubicBezTo>
                    <a:lnTo>
                      <a:pt x="9558" y="3402"/>
                    </a:lnTo>
                    <a:cubicBezTo>
                      <a:pt x="9597" y="3327"/>
                      <a:pt x="9601" y="3238"/>
                      <a:pt x="9574" y="3159"/>
                    </a:cubicBezTo>
                    <a:lnTo>
                      <a:pt x="8554" y="212"/>
                    </a:lnTo>
                    <a:cubicBezTo>
                      <a:pt x="8514" y="92"/>
                      <a:pt x="8409" y="9"/>
                      <a:pt x="8281" y="1"/>
                    </a:cubicBezTo>
                    <a:cubicBezTo>
                      <a:pt x="8277" y="0"/>
                      <a:pt x="8274" y="0"/>
                      <a:pt x="82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7"/>
              <p:cNvSpPr/>
              <p:nvPr/>
            </p:nvSpPr>
            <p:spPr>
              <a:xfrm>
                <a:off x="3646875" y="3110425"/>
                <a:ext cx="812750" cy="781175"/>
              </a:xfrm>
              <a:custGeom>
                <a:avLst/>
                <a:gdLst/>
                <a:ahLst/>
                <a:cxnLst/>
                <a:rect l="l" t="t" r="r" b="b"/>
                <a:pathLst>
                  <a:path w="32510" h="31247" extrusionOk="0">
                    <a:moveTo>
                      <a:pt x="23624" y="1"/>
                    </a:moveTo>
                    <a:lnTo>
                      <a:pt x="0" y="9769"/>
                    </a:lnTo>
                    <a:lnTo>
                      <a:pt x="8884" y="31247"/>
                    </a:lnTo>
                    <a:lnTo>
                      <a:pt x="32509" y="21478"/>
                    </a:lnTo>
                    <a:lnTo>
                      <a:pt x="2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7"/>
              <p:cNvSpPr/>
              <p:nvPr/>
            </p:nvSpPr>
            <p:spPr>
              <a:xfrm>
                <a:off x="3638800" y="3102600"/>
                <a:ext cx="829725" cy="796825"/>
              </a:xfrm>
              <a:custGeom>
                <a:avLst/>
                <a:gdLst/>
                <a:ahLst/>
                <a:cxnLst/>
                <a:rect l="l" t="t" r="r" b="b"/>
                <a:pathLst>
                  <a:path w="33189" h="31873" extrusionOk="0">
                    <a:moveTo>
                      <a:pt x="23781" y="722"/>
                    </a:moveTo>
                    <a:lnTo>
                      <a:pt x="32422" y="21620"/>
                    </a:lnTo>
                    <a:lnTo>
                      <a:pt x="9374" y="31151"/>
                    </a:lnTo>
                    <a:lnTo>
                      <a:pt x="732" y="10254"/>
                    </a:lnTo>
                    <a:lnTo>
                      <a:pt x="23781" y="722"/>
                    </a:lnTo>
                    <a:close/>
                    <a:moveTo>
                      <a:pt x="23950" y="0"/>
                    </a:moveTo>
                    <a:cubicBezTo>
                      <a:pt x="23909" y="0"/>
                      <a:pt x="23869" y="8"/>
                      <a:pt x="23829" y="23"/>
                    </a:cubicBezTo>
                    <a:lnTo>
                      <a:pt x="204" y="9796"/>
                    </a:lnTo>
                    <a:cubicBezTo>
                      <a:pt x="129" y="9827"/>
                      <a:pt x="67" y="9888"/>
                      <a:pt x="33" y="9963"/>
                    </a:cubicBezTo>
                    <a:cubicBezTo>
                      <a:pt x="1" y="10038"/>
                      <a:pt x="1" y="10126"/>
                      <a:pt x="33" y="10205"/>
                    </a:cubicBezTo>
                    <a:lnTo>
                      <a:pt x="8916" y="31683"/>
                    </a:lnTo>
                    <a:cubicBezTo>
                      <a:pt x="8947" y="31758"/>
                      <a:pt x="9009" y="31820"/>
                      <a:pt x="9088" y="31850"/>
                    </a:cubicBezTo>
                    <a:cubicBezTo>
                      <a:pt x="9128" y="31868"/>
                      <a:pt x="9168" y="31873"/>
                      <a:pt x="9207" y="31873"/>
                    </a:cubicBezTo>
                    <a:cubicBezTo>
                      <a:pt x="9247" y="31873"/>
                      <a:pt x="9286" y="31868"/>
                      <a:pt x="9326" y="31850"/>
                    </a:cubicBezTo>
                    <a:lnTo>
                      <a:pt x="32950" y="22077"/>
                    </a:lnTo>
                    <a:cubicBezTo>
                      <a:pt x="33109" y="22012"/>
                      <a:pt x="33188" y="21831"/>
                      <a:pt x="33123" y="21673"/>
                    </a:cubicBezTo>
                    <a:lnTo>
                      <a:pt x="24238" y="194"/>
                    </a:lnTo>
                    <a:cubicBezTo>
                      <a:pt x="24207" y="115"/>
                      <a:pt x="24146" y="54"/>
                      <a:pt x="24067" y="23"/>
                    </a:cubicBezTo>
                    <a:cubicBezTo>
                      <a:pt x="24029" y="8"/>
                      <a:pt x="23990" y="0"/>
                      <a:pt x="2395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7"/>
              <p:cNvSpPr/>
              <p:nvPr/>
            </p:nvSpPr>
            <p:spPr>
              <a:xfrm>
                <a:off x="3868950" y="3647375"/>
                <a:ext cx="690775" cy="283525"/>
              </a:xfrm>
              <a:custGeom>
                <a:avLst/>
                <a:gdLst/>
                <a:ahLst/>
                <a:cxnLst/>
                <a:rect l="l" t="t" r="r" b="b"/>
                <a:pathLst>
                  <a:path w="27631" h="11341" extrusionOk="0">
                    <a:moveTo>
                      <a:pt x="23626" y="0"/>
                    </a:moveTo>
                    <a:lnTo>
                      <a:pt x="1" y="9769"/>
                    </a:lnTo>
                    <a:lnTo>
                      <a:pt x="3829" y="11340"/>
                    </a:lnTo>
                    <a:lnTo>
                      <a:pt x="27631" y="2175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7"/>
              <p:cNvSpPr/>
              <p:nvPr/>
            </p:nvSpPr>
            <p:spPr>
              <a:xfrm>
                <a:off x="3861150" y="3639525"/>
                <a:ext cx="70660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8264" h="11972" extrusionOk="0">
                    <a:moveTo>
                      <a:pt x="23920" y="657"/>
                    </a:moveTo>
                    <a:lnTo>
                      <a:pt x="27198" y="2440"/>
                    </a:lnTo>
                    <a:lnTo>
                      <a:pt x="4145" y="11320"/>
                    </a:lnTo>
                    <a:lnTo>
                      <a:pt x="1135" y="10083"/>
                    </a:lnTo>
                    <a:lnTo>
                      <a:pt x="23920" y="657"/>
                    </a:lnTo>
                    <a:close/>
                    <a:moveTo>
                      <a:pt x="23940" y="1"/>
                    </a:moveTo>
                    <a:cubicBezTo>
                      <a:pt x="23899" y="1"/>
                      <a:pt x="23858" y="8"/>
                      <a:pt x="23819" y="24"/>
                    </a:cubicBezTo>
                    <a:lnTo>
                      <a:pt x="194" y="9797"/>
                    </a:lnTo>
                    <a:cubicBezTo>
                      <a:pt x="75" y="9845"/>
                      <a:pt x="0" y="9960"/>
                      <a:pt x="0" y="10083"/>
                    </a:cubicBezTo>
                    <a:cubicBezTo>
                      <a:pt x="0" y="10211"/>
                      <a:pt x="75" y="10325"/>
                      <a:pt x="194" y="10373"/>
                    </a:cubicBezTo>
                    <a:lnTo>
                      <a:pt x="4023" y="11945"/>
                    </a:lnTo>
                    <a:cubicBezTo>
                      <a:pt x="4062" y="11962"/>
                      <a:pt x="4102" y="11971"/>
                      <a:pt x="4141" y="11971"/>
                    </a:cubicBezTo>
                    <a:cubicBezTo>
                      <a:pt x="4181" y="11971"/>
                      <a:pt x="4220" y="11962"/>
                      <a:pt x="4255" y="11949"/>
                    </a:cubicBezTo>
                    <a:lnTo>
                      <a:pt x="28057" y="2783"/>
                    </a:lnTo>
                    <a:cubicBezTo>
                      <a:pt x="28171" y="2739"/>
                      <a:pt x="28250" y="2633"/>
                      <a:pt x="28254" y="2510"/>
                    </a:cubicBezTo>
                    <a:cubicBezTo>
                      <a:pt x="28264" y="2387"/>
                      <a:pt x="28202" y="2272"/>
                      <a:pt x="28092" y="2215"/>
                    </a:cubicBezTo>
                    <a:lnTo>
                      <a:pt x="24088" y="38"/>
                    </a:lnTo>
                    <a:cubicBezTo>
                      <a:pt x="24041" y="13"/>
                      <a:pt x="23990" y="1"/>
                      <a:pt x="239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7"/>
              <p:cNvSpPr/>
              <p:nvPr/>
            </p:nvSpPr>
            <p:spPr>
              <a:xfrm>
                <a:off x="4237475" y="3110425"/>
                <a:ext cx="322250" cy="591325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23653" extrusionOk="0">
                    <a:moveTo>
                      <a:pt x="0" y="1"/>
                    </a:moveTo>
                    <a:lnTo>
                      <a:pt x="8885" y="21478"/>
                    </a:lnTo>
                    <a:lnTo>
                      <a:pt x="12890" y="23653"/>
                    </a:lnTo>
                    <a:lnTo>
                      <a:pt x="12890" y="23653"/>
                    </a:lnTo>
                    <a:lnTo>
                      <a:pt x="3860" y="1514"/>
                    </a:lnTo>
                    <a:lnTo>
                      <a:pt x="463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7"/>
              <p:cNvSpPr/>
              <p:nvPr/>
            </p:nvSpPr>
            <p:spPr>
              <a:xfrm>
                <a:off x="4229125" y="3102600"/>
                <a:ext cx="339200" cy="607075"/>
              </a:xfrm>
              <a:custGeom>
                <a:avLst/>
                <a:gdLst/>
                <a:ahLst/>
                <a:cxnLst/>
                <a:rect l="l" t="t" r="r" b="b"/>
                <a:pathLst>
                  <a:path w="13568" h="24283" extrusionOk="0">
                    <a:moveTo>
                      <a:pt x="907" y="872"/>
                    </a:moveTo>
                    <a:lnTo>
                      <a:pt x="3957" y="2069"/>
                    </a:lnTo>
                    <a:lnTo>
                      <a:pt x="12603" y="23274"/>
                    </a:lnTo>
                    <a:lnTo>
                      <a:pt x="9465" y="21567"/>
                    </a:lnTo>
                    <a:lnTo>
                      <a:pt x="907" y="872"/>
                    </a:lnTo>
                    <a:close/>
                    <a:moveTo>
                      <a:pt x="335" y="0"/>
                    </a:moveTo>
                    <a:cubicBezTo>
                      <a:pt x="254" y="0"/>
                      <a:pt x="174" y="34"/>
                      <a:pt x="115" y="93"/>
                    </a:cubicBezTo>
                    <a:cubicBezTo>
                      <a:pt x="27" y="182"/>
                      <a:pt x="1" y="318"/>
                      <a:pt x="49" y="432"/>
                    </a:cubicBezTo>
                    <a:lnTo>
                      <a:pt x="8929" y="21911"/>
                    </a:lnTo>
                    <a:cubicBezTo>
                      <a:pt x="8955" y="21976"/>
                      <a:pt x="9008" y="22029"/>
                      <a:pt x="9069" y="22065"/>
                    </a:cubicBezTo>
                    <a:lnTo>
                      <a:pt x="13074" y="24242"/>
                    </a:lnTo>
                    <a:cubicBezTo>
                      <a:pt x="13122" y="24269"/>
                      <a:pt x="13175" y="24282"/>
                      <a:pt x="13224" y="24282"/>
                    </a:cubicBezTo>
                    <a:cubicBezTo>
                      <a:pt x="13298" y="24282"/>
                      <a:pt x="13373" y="24251"/>
                      <a:pt x="13435" y="24198"/>
                    </a:cubicBezTo>
                    <a:cubicBezTo>
                      <a:pt x="13531" y="24110"/>
                      <a:pt x="13567" y="23970"/>
                      <a:pt x="13514" y="23846"/>
                    </a:cubicBezTo>
                    <a:lnTo>
                      <a:pt x="4485" y="1709"/>
                    </a:lnTo>
                    <a:cubicBezTo>
                      <a:pt x="4449" y="1630"/>
                      <a:pt x="4388" y="1567"/>
                      <a:pt x="4308" y="1537"/>
                    </a:cubicBezTo>
                    <a:lnTo>
                      <a:pt x="450" y="23"/>
                    </a:lnTo>
                    <a:cubicBezTo>
                      <a:pt x="413" y="8"/>
                      <a:pt x="374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7"/>
              <p:cNvSpPr/>
              <p:nvPr/>
            </p:nvSpPr>
            <p:spPr>
              <a:xfrm>
                <a:off x="5665700" y="2311675"/>
                <a:ext cx="812650" cy="781275"/>
              </a:xfrm>
              <a:custGeom>
                <a:avLst/>
                <a:gdLst/>
                <a:ahLst/>
                <a:cxnLst/>
                <a:rect l="l" t="t" r="r" b="b"/>
                <a:pathLst>
                  <a:path w="32506" h="31251" extrusionOk="0">
                    <a:moveTo>
                      <a:pt x="23626" y="0"/>
                    </a:moveTo>
                    <a:lnTo>
                      <a:pt x="1" y="9773"/>
                    </a:lnTo>
                    <a:lnTo>
                      <a:pt x="8881" y="31251"/>
                    </a:lnTo>
                    <a:lnTo>
                      <a:pt x="32506" y="21478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7"/>
              <p:cNvSpPr/>
              <p:nvPr/>
            </p:nvSpPr>
            <p:spPr>
              <a:xfrm>
                <a:off x="5656800" y="2303850"/>
                <a:ext cx="830475" cy="796925"/>
              </a:xfrm>
              <a:custGeom>
                <a:avLst/>
                <a:gdLst/>
                <a:ahLst/>
                <a:cxnLst/>
                <a:rect l="l" t="t" r="r" b="b"/>
                <a:pathLst>
                  <a:path w="33219" h="31877" extrusionOk="0">
                    <a:moveTo>
                      <a:pt x="23811" y="722"/>
                    </a:moveTo>
                    <a:lnTo>
                      <a:pt x="32453" y="21624"/>
                    </a:lnTo>
                    <a:lnTo>
                      <a:pt x="9408" y="31155"/>
                    </a:lnTo>
                    <a:lnTo>
                      <a:pt x="767" y="10253"/>
                    </a:lnTo>
                    <a:lnTo>
                      <a:pt x="23811" y="722"/>
                    </a:lnTo>
                    <a:close/>
                    <a:moveTo>
                      <a:pt x="23982" y="0"/>
                    </a:moveTo>
                    <a:cubicBezTo>
                      <a:pt x="23942" y="0"/>
                      <a:pt x="23901" y="9"/>
                      <a:pt x="23864" y="27"/>
                    </a:cubicBezTo>
                    <a:lnTo>
                      <a:pt x="234" y="9796"/>
                    </a:lnTo>
                    <a:cubicBezTo>
                      <a:pt x="76" y="9861"/>
                      <a:pt x="1" y="10046"/>
                      <a:pt x="66" y="10204"/>
                    </a:cubicBezTo>
                    <a:lnTo>
                      <a:pt x="8951" y="31683"/>
                    </a:lnTo>
                    <a:cubicBezTo>
                      <a:pt x="8982" y="31758"/>
                      <a:pt x="9043" y="31819"/>
                      <a:pt x="9118" y="31854"/>
                    </a:cubicBezTo>
                    <a:cubicBezTo>
                      <a:pt x="9158" y="31868"/>
                      <a:pt x="9197" y="31876"/>
                      <a:pt x="9237" y="31876"/>
                    </a:cubicBezTo>
                    <a:cubicBezTo>
                      <a:pt x="9281" y="31876"/>
                      <a:pt x="9321" y="31868"/>
                      <a:pt x="9360" y="31854"/>
                    </a:cubicBezTo>
                    <a:lnTo>
                      <a:pt x="32985" y="22081"/>
                    </a:lnTo>
                    <a:cubicBezTo>
                      <a:pt x="33144" y="22016"/>
                      <a:pt x="33219" y="21831"/>
                      <a:pt x="33152" y="21672"/>
                    </a:cubicBezTo>
                    <a:lnTo>
                      <a:pt x="24273" y="194"/>
                    </a:lnTo>
                    <a:cubicBezTo>
                      <a:pt x="24238" y="119"/>
                      <a:pt x="24181" y="58"/>
                      <a:pt x="24102" y="27"/>
                    </a:cubicBezTo>
                    <a:cubicBezTo>
                      <a:pt x="24064" y="9"/>
                      <a:pt x="24023" y="0"/>
                      <a:pt x="239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7"/>
              <p:cNvSpPr/>
              <p:nvPr/>
            </p:nvSpPr>
            <p:spPr>
              <a:xfrm>
                <a:off x="5887725" y="2848600"/>
                <a:ext cx="6908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27634" h="11346" extrusionOk="0">
                    <a:moveTo>
                      <a:pt x="23625" y="1"/>
                    </a:moveTo>
                    <a:lnTo>
                      <a:pt x="0" y="9774"/>
                    </a:lnTo>
                    <a:lnTo>
                      <a:pt x="3833" y="11345"/>
                    </a:lnTo>
                    <a:lnTo>
                      <a:pt x="27634" y="2179"/>
                    </a:lnTo>
                    <a:lnTo>
                      <a:pt x="236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7"/>
              <p:cNvSpPr/>
              <p:nvPr/>
            </p:nvSpPr>
            <p:spPr>
              <a:xfrm>
                <a:off x="5879900" y="2840800"/>
                <a:ext cx="706700" cy="299250"/>
              </a:xfrm>
              <a:custGeom>
                <a:avLst/>
                <a:gdLst/>
                <a:ahLst/>
                <a:cxnLst/>
                <a:rect l="l" t="t" r="r" b="b"/>
                <a:pathLst>
                  <a:path w="28268" h="11970" extrusionOk="0">
                    <a:moveTo>
                      <a:pt x="23921" y="660"/>
                    </a:moveTo>
                    <a:lnTo>
                      <a:pt x="27199" y="2443"/>
                    </a:lnTo>
                    <a:lnTo>
                      <a:pt x="4150" y="11318"/>
                    </a:lnTo>
                    <a:lnTo>
                      <a:pt x="1136" y="10081"/>
                    </a:lnTo>
                    <a:lnTo>
                      <a:pt x="23921" y="660"/>
                    </a:lnTo>
                    <a:close/>
                    <a:moveTo>
                      <a:pt x="23932" y="1"/>
                    </a:moveTo>
                    <a:cubicBezTo>
                      <a:pt x="23894" y="1"/>
                      <a:pt x="23856" y="8"/>
                      <a:pt x="23819" y="22"/>
                    </a:cubicBezTo>
                    <a:lnTo>
                      <a:pt x="194" y="9795"/>
                    </a:lnTo>
                    <a:cubicBezTo>
                      <a:pt x="80" y="9844"/>
                      <a:pt x="1" y="9958"/>
                      <a:pt x="1" y="10086"/>
                    </a:cubicBezTo>
                    <a:cubicBezTo>
                      <a:pt x="1" y="10213"/>
                      <a:pt x="80" y="10327"/>
                      <a:pt x="194" y="10376"/>
                    </a:cubicBezTo>
                    <a:lnTo>
                      <a:pt x="4026" y="11947"/>
                    </a:lnTo>
                    <a:cubicBezTo>
                      <a:pt x="4067" y="11960"/>
                      <a:pt x="4106" y="11970"/>
                      <a:pt x="4146" y="11970"/>
                    </a:cubicBezTo>
                    <a:cubicBezTo>
                      <a:pt x="4181" y="11970"/>
                      <a:pt x="4221" y="11960"/>
                      <a:pt x="4256" y="11947"/>
                    </a:cubicBezTo>
                    <a:lnTo>
                      <a:pt x="28056" y="2782"/>
                    </a:lnTo>
                    <a:cubicBezTo>
                      <a:pt x="28172" y="2737"/>
                      <a:pt x="28251" y="2632"/>
                      <a:pt x="28259" y="2508"/>
                    </a:cubicBezTo>
                    <a:cubicBezTo>
                      <a:pt x="28268" y="2390"/>
                      <a:pt x="28202" y="2275"/>
                      <a:pt x="28097" y="2214"/>
                    </a:cubicBezTo>
                    <a:lnTo>
                      <a:pt x="24088" y="40"/>
                    </a:lnTo>
                    <a:cubicBezTo>
                      <a:pt x="24039" y="14"/>
                      <a:pt x="23986" y="1"/>
                      <a:pt x="2393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7"/>
              <p:cNvSpPr/>
              <p:nvPr/>
            </p:nvSpPr>
            <p:spPr>
              <a:xfrm>
                <a:off x="6256350" y="2311675"/>
                <a:ext cx="322225" cy="591425"/>
              </a:xfrm>
              <a:custGeom>
                <a:avLst/>
                <a:gdLst/>
                <a:ahLst/>
                <a:cxnLst/>
                <a:rect l="l" t="t" r="r" b="b"/>
                <a:pathLst>
                  <a:path w="12889" h="23657" extrusionOk="0">
                    <a:moveTo>
                      <a:pt x="0" y="0"/>
                    </a:moveTo>
                    <a:lnTo>
                      <a:pt x="8880" y="21478"/>
                    </a:lnTo>
                    <a:lnTo>
                      <a:pt x="12889" y="23656"/>
                    </a:lnTo>
                    <a:lnTo>
                      <a:pt x="3855" y="1518"/>
                    </a:lnTo>
                    <a:lnTo>
                      <a:pt x="458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7"/>
              <p:cNvSpPr/>
              <p:nvPr/>
            </p:nvSpPr>
            <p:spPr>
              <a:xfrm>
                <a:off x="6247875" y="2303825"/>
                <a:ext cx="339175" cy="607050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24282" extrusionOk="0">
                    <a:moveTo>
                      <a:pt x="907" y="877"/>
                    </a:moveTo>
                    <a:lnTo>
                      <a:pt x="3956" y="2074"/>
                    </a:lnTo>
                    <a:lnTo>
                      <a:pt x="12608" y="23274"/>
                    </a:lnTo>
                    <a:lnTo>
                      <a:pt x="9470" y="21572"/>
                    </a:lnTo>
                    <a:lnTo>
                      <a:pt x="907" y="877"/>
                    </a:lnTo>
                    <a:close/>
                    <a:moveTo>
                      <a:pt x="339" y="1"/>
                    </a:moveTo>
                    <a:cubicBezTo>
                      <a:pt x="257" y="1"/>
                      <a:pt x="175" y="34"/>
                      <a:pt x="115" y="93"/>
                    </a:cubicBezTo>
                    <a:cubicBezTo>
                      <a:pt x="27" y="186"/>
                      <a:pt x="0" y="318"/>
                      <a:pt x="49" y="432"/>
                    </a:cubicBezTo>
                    <a:lnTo>
                      <a:pt x="8934" y="21911"/>
                    </a:lnTo>
                    <a:cubicBezTo>
                      <a:pt x="8960" y="21976"/>
                      <a:pt x="9007" y="22033"/>
                      <a:pt x="9074" y="22069"/>
                    </a:cubicBezTo>
                    <a:lnTo>
                      <a:pt x="13079" y="24243"/>
                    </a:lnTo>
                    <a:cubicBezTo>
                      <a:pt x="13122" y="24269"/>
                      <a:pt x="13175" y="24282"/>
                      <a:pt x="13228" y="24282"/>
                    </a:cubicBezTo>
                    <a:cubicBezTo>
                      <a:pt x="13303" y="24282"/>
                      <a:pt x="13378" y="24255"/>
                      <a:pt x="13435" y="24203"/>
                    </a:cubicBezTo>
                    <a:cubicBezTo>
                      <a:pt x="13536" y="24115"/>
                      <a:pt x="13567" y="23975"/>
                      <a:pt x="13518" y="23851"/>
                    </a:cubicBezTo>
                    <a:lnTo>
                      <a:pt x="4484" y="1713"/>
                    </a:lnTo>
                    <a:cubicBezTo>
                      <a:pt x="4454" y="1634"/>
                      <a:pt x="4392" y="1572"/>
                      <a:pt x="4308" y="1541"/>
                    </a:cubicBezTo>
                    <a:lnTo>
                      <a:pt x="453" y="24"/>
                    </a:lnTo>
                    <a:cubicBezTo>
                      <a:pt x="417" y="8"/>
                      <a:pt x="378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7"/>
              <p:cNvSpPr/>
              <p:nvPr/>
            </p:nvSpPr>
            <p:spPr>
              <a:xfrm>
                <a:off x="3503075" y="4401375"/>
                <a:ext cx="854550" cy="862725"/>
              </a:xfrm>
              <a:custGeom>
                <a:avLst/>
                <a:gdLst/>
                <a:ahLst/>
                <a:cxnLst/>
                <a:rect l="l" t="t" r="r" b="b"/>
                <a:pathLst>
                  <a:path w="34182" h="34509" extrusionOk="0">
                    <a:moveTo>
                      <a:pt x="16211" y="1"/>
                    </a:moveTo>
                    <a:lnTo>
                      <a:pt x="1" y="19770"/>
                    </a:lnTo>
                    <a:lnTo>
                      <a:pt x="17976" y="34508"/>
                    </a:lnTo>
                    <a:lnTo>
                      <a:pt x="34182" y="14737"/>
                    </a:lnTo>
                    <a:lnTo>
                      <a:pt x="16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3495050" y="4393525"/>
                <a:ext cx="871400" cy="878350"/>
              </a:xfrm>
              <a:custGeom>
                <a:avLst/>
                <a:gdLst/>
                <a:ahLst/>
                <a:cxnLst/>
                <a:rect l="l" t="t" r="r" b="b"/>
                <a:pathLst>
                  <a:path w="34856" h="35134" extrusionOk="0">
                    <a:moveTo>
                      <a:pt x="16576" y="754"/>
                    </a:moveTo>
                    <a:lnTo>
                      <a:pt x="34063" y="15095"/>
                    </a:lnTo>
                    <a:lnTo>
                      <a:pt x="18253" y="34382"/>
                    </a:lnTo>
                    <a:lnTo>
                      <a:pt x="761" y="20041"/>
                    </a:lnTo>
                    <a:lnTo>
                      <a:pt x="16576" y="754"/>
                    </a:lnTo>
                    <a:close/>
                    <a:moveTo>
                      <a:pt x="16532" y="0"/>
                    </a:moveTo>
                    <a:cubicBezTo>
                      <a:pt x="16522" y="0"/>
                      <a:pt x="16512" y="1"/>
                      <a:pt x="16502" y="2"/>
                    </a:cubicBezTo>
                    <a:cubicBezTo>
                      <a:pt x="16417" y="11"/>
                      <a:pt x="16343" y="51"/>
                      <a:pt x="16291" y="116"/>
                    </a:cubicBezTo>
                    <a:lnTo>
                      <a:pt x="80" y="19887"/>
                    </a:lnTo>
                    <a:cubicBezTo>
                      <a:pt x="27" y="19952"/>
                      <a:pt x="1" y="20037"/>
                      <a:pt x="9" y="20116"/>
                    </a:cubicBezTo>
                    <a:cubicBezTo>
                      <a:pt x="18" y="20200"/>
                      <a:pt x="58" y="20275"/>
                      <a:pt x="123" y="20327"/>
                    </a:cubicBezTo>
                    <a:lnTo>
                      <a:pt x="18094" y="35064"/>
                    </a:lnTo>
                    <a:cubicBezTo>
                      <a:pt x="18156" y="35112"/>
                      <a:pt x="18226" y="35134"/>
                      <a:pt x="18297" y="35134"/>
                    </a:cubicBezTo>
                    <a:cubicBezTo>
                      <a:pt x="18385" y="35134"/>
                      <a:pt x="18477" y="35094"/>
                      <a:pt x="18539" y="35020"/>
                    </a:cubicBezTo>
                    <a:lnTo>
                      <a:pt x="34745" y="15249"/>
                    </a:lnTo>
                    <a:cubicBezTo>
                      <a:pt x="34855" y="15117"/>
                      <a:pt x="34837" y="14919"/>
                      <a:pt x="34701" y="14809"/>
                    </a:cubicBezTo>
                    <a:lnTo>
                      <a:pt x="16730" y="72"/>
                    </a:lnTo>
                    <a:cubicBezTo>
                      <a:pt x="16673" y="26"/>
                      <a:pt x="16599" y="0"/>
                      <a:pt x="165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3952475" y="4769800"/>
                <a:ext cx="519125" cy="494300"/>
              </a:xfrm>
              <a:custGeom>
                <a:avLst/>
                <a:gdLst/>
                <a:ahLst/>
                <a:cxnLst/>
                <a:rect l="l" t="t" r="r" b="b"/>
                <a:pathLst>
                  <a:path w="20765" h="19772" extrusionOk="0">
                    <a:moveTo>
                      <a:pt x="16206" y="0"/>
                    </a:moveTo>
                    <a:lnTo>
                      <a:pt x="0" y="19771"/>
                    </a:lnTo>
                    <a:lnTo>
                      <a:pt x="4114" y="19349"/>
                    </a:lnTo>
                    <a:lnTo>
                      <a:pt x="20765" y="27"/>
                    </a:lnTo>
                    <a:lnTo>
                      <a:pt x="162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7"/>
              <p:cNvSpPr/>
              <p:nvPr/>
            </p:nvSpPr>
            <p:spPr>
              <a:xfrm>
                <a:off x="3944000" y="4761975"/>
                <a:ext cx="536075" cy="5099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20396" extrusionOk="0">
                    <a:moveTo>
                      <a:pt x="16695" y="626"/>
                    </a:moveTo>
                    <a:lnTo>
                      <a:pt x="20426" y="647"/>
                    </a:lnTo>
                    <a:lnTo>
                      <a:pt x="4299" y="19362"/>
                    </a:lnTo>
                    <a:lnTo>
                      <a:pt x="1060" y="19696"/>
                    </a:lnTo>
                    <a:lnTo>
                      <a:pt x="1060" y="19696"/>
                    </a:lnTo>
                    <a:lnTo>
                      <a:pt x="16695" y="626"/>
                    </a:lnTo>
                    <a:close/>
                    <a:moveTo>
                      <a:pt x="16550" y="1"/>
                    </a:moveTo>
                    <a:cubicBezTo>
                      <a:pt x="16431" y="5"/>
                      <a:pt x="16365" y="40"/>
                      <a:pt x="16303" y="115"/>
                    </a:cubicBezTo>
                    <a:lnTo>
                      <a:pt x="96" y="19885"/>
                    </a:lnTo>
                    <a:cubicBezTo>
                      <a:pt x="13" y="19983"/>
                      <a:pt x="0" y="20119"/>
                      <a:pt x="61" y="20233"/>
                    </a:cubicBezTo>
                    <a:cubicBezTo>
                      <a:pt x="114" y="20334"/>
                      <a:pt x="224" y="20396"/>
                      <a:pt x="339" y="20396"/>
                    </a:cubicBezTo>
                    <a:lnTo>
                      <a:pt x="370" y="20396"/>
                    </a:lnTo>
                    <a:lnTo>
                      <a:pt x="4488" y="19969"/>
                    </a:lnTo>
                    <a:cubicBezTo>
                      <a:pt x="4568" y="19965"/>
                      <a:pt x="4637" y="19926"/>
                      <a:pt x="4690" y="19863"/>
                    </a:cubicBezTo>
                    <a:lnTo>
                      <a:pt x="21341" y="547"/>
                    </a:lnTo>
                    <a:cubicBezTo>
                      <a:pt x="21420" y="454"/>
                      <a:pt x="21443" y="322"/>
                      <a:pt x="21390" y="212"/>
                    </a:cubicBezTo>
                    <a:cubicBezTo>
                      <a:pt x="21341" y="98"/>
                      <a:pt x="21227" y="27"/>
                      <a:pt x="21108" y="27"/>
                    </a:cubicBezTo>
                    <a:lnTo>
                      <a:pt x="1655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7"/>
              <p:cNvSpPr/>
              <p:nvPr/>
            </p:nvSpPr>
            <p:spPr>
              <a:xfrm>
                <a:off x="3908350" y="4389250"/>
                <a:ext cx="563250" cy="381225"/>
              </a:xfrm>
              <a:custGeom>
                <a:avLst/>
                <a:gdLst/>
                <a:ahLst/>
                <a:cxnLst/>
                <a:rect l="l" t="t" r="r" b="b"/>
                <a:pathLst>
                  <a:path w="22530" h="15249" extrusionOk="0">
                    <a:moveTo>
                      <a:pt x="4115" y="1"/>
                    </a:moveTo>
                    <a:lnTo>
                      <a:pt x="488" y="428"/>
                    </a:lnTo>
                    <a:lnTo>
                      <a:pt x="0" y="486"/>
                    </a:lnTo>
                    <a:lnTo>
                      <a:pt x="17971" y="15222"/>
                    </a:lnTo>
                    <a:lnTo>
                      <a:pt x="22530" y="15249"/>
                    </a:lnTo>
                    <a:lnTo>
                      <a:pt x="22530" y="15249"/>
                    </a:lnTo>
                    <a:lnTo>
                      <a:pt x="41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7"/>
              <p:cNvSpPr/>
              <p:nvPr/>
            </p:nvSpPr>
            <p:spPr>
              <a:xfrm>
                <a:off x="3899875" y="4381400"/>
                <a:ext cx="580200" cy="396900"/>
              </a:xfrm>
              <a:custGeom>
                <a:avLst/>
                <a:gdLst/>
                <a:ahLst/>
                <a:cxnLst/>
                <a:rect l="l" t="t" r="r" b="b"/>
                <a:pathLst>
                  <a:path w="23208" h="15876" extrusionOk="0">
                    <a:moveTo>
                      <a:pt x="4357" y="641"/>
                    </a:moveTo>
                    <a:lnTo>
                      <a:pt x="21993" y="15246"/>
                    </a:lnTo>
                    <a:lnTo>
                      <a:pt x="18425" y="15224"/>
                    </a:lnTo>
                    <a:lnTo>
                      <a:pt x="1105" y="1024"/>
                    </a:lnTo>
                    <a:lnTo>
                      <a:pt x="4357" y="641"/>
                    </a:lnTo>
                    <a:close/>
                    <a:moveTo>
                      <a:pt x="4449" y="1"/>
                    </a:moveTo>
                    <a:cubicBezTo>
                      <a:pt x="4439" y="1"/>
                      <a:pt x="4428" y="1"/>
                      <a:pt x="4418" y="2"/>
                    </a:cubicBezTo>
                    <a:lnTo>
                      <a:pt x="299" y="487"/>
                    </a:lnTo>
                    <a:cubicBezTo>
                      <a:pt x="177" y="504"/>
                      <a:pt x="71" y="593"/>
                      <a:pt x="35" y="711"/>
                    </a:cubicBezTo>
                    <a:cubicBezTo>
                      <a:pt x="0" y="830"/>
                      <a:pt x="45" y="962"/>
                      <a:pt x="141" y="1042"/>
                    </a:cubicBezTo>
                    <a:lnTo>
                      <a:pt x="18112" y="15778"/>
                    </a:lnTo>
                    <a:cubicBezTo>
                      <a:pt x="18169" y="15822"/>
                      <a:pt x="18240" y="15849"/>
                      <a:pt x="18310" y="15849"/>
                    </a:cubicBezTo>
                    <a:lnTo>
                      <a:pt x="22869" y="15875"/>
                    </a:lnTo>
                    <a:cubicBezTo>
                      <a:pt x="23001" y="15875"/>
                      <a:pt x="23120" y="15796"/>
                      <a:pt x="23163" y="15668"/>
                    </a:cubicBezTo>
                    <a:cubicBezTo>
                      <a:pt x="23208" y="15545"/>
                      <a:pt x="23173" y="15404"/>
                      <a:pt x="23071" y="15321"/>
                    </a:cubicBezTo>
                    <a:lnTo>
                      <a:pt x="4656" y="73"/>
                    </a:lnTo>
                    <a:cubicBezTo>
                      <a:pt x="4598" y="27"/>
                      <a:pt x="4523" y="1"/>
                      <a:pt x="444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>
                <a:off x="5366600" y="1371975"/>
                <a:ext cx="689000" cy="670275"/>
              </a:xfrm>
              <a:custGeom>
                <a:avLst/>
                <a:gdLst/>
                <a:ahLst/>
                <a:cxnLst/>
                <a:rect l="l" t="t" r="r" b="b"/>
                <a:pathLst>
                  <a:path w="27560" h="26811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7" y="26811"/>
                    </a:lnTo>
                    <a:lnTo>
                      <a:pt x="27560" y="16695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>
                <a:off x="5357700" y="1364200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6" y="738"/>
                    </a:moveTo>
                    <a:lnTo>
                      <a:pt x="27489" y="16883"/>
                    </a:lnTo>
                    <a:lnTo>
                      <a:pt x="9676" y="26695"/>
                    </a:lnTo>
                    <a:lnTo>
                      <a:pt x="783" y="10551"/>
                    </a:lnTo>
                    <a:lnTo>
                      <a:pt x="18596" y="738"/>
                    </a:lnTo>
                    <a:close/>
                    <a:moveTo>
                      <a:pt x="18720" y="0"/>
                    </a:moveTo>
                    <a:cubicBezTo>
                      <a:pt x="18667" y="0"/>
                      <a:pt x="18615" y="13"/>
                      <a:pt x="18570" y="39"/>
                    </a:cubicBezTo>
                    <a:lnTo>
                      <a:pt x="207" y="10155"/>
                    </a:lnTo>
                    <a:cubicBezTo>
                      <a:pt x="58" y="10238"/>
                      <a:pt x="1" y="10427"/>
                      <a:pt x="84" y="10582"/>
                    </a:cubicBezTo>
                    <a:lnTo>
                      <a:pt x="9280" y="27272"/>
                    </a:lnTo>
                    <a:cubicBezTo>
                      <a:pt x="9337" y="27377"/>
                      <a:pt x="9443" y="27435"/>
                      <a:pt x="9553" y="27435"/>
                    </a:cubicBezTo>
                    <a:cubicBezTo>
                      <a:pt x="9606" y="27435"/>
                      <a:pt x="9658" y="27422"/>
                      <a:pt x="9707" y="27395"/>
                    </a:cubicBezTo>
                    <a:lnTo>
                      <a:pt x="28066" y="17279"/>
                    </a:lnTo>
                    <a:cubicBezTo>
                      <a:pt x="28140" y="17239"/>
                      <a:pt x="28193" y="17174"/>
                      <a:pt x="28215" y="17094"/>
                    </a:cubicBezTo>
                    <a:cubicBezTo>
                      <a:pt x="28241" y="17010"/>
                      <a:pt x="28233" y="16927"/>
                      <a:pt x="28188" y="16852"/>
                    </a:cubicBezTo>
                    <a:lnTo>
                      <a:pt x="18992" y="161"/>
                    </a:lnTo>
                    <a:cubicBezTo>
                      <a:pt x="18952" y="86"/>
                      <a:pt x="18886" y="34"/>
                      <a:pt x="18807" y="12"/>
                    </a:cubicBezTo>
                    <a:cubicBezTo>
                      <a:pt x="18779" y="4"/>
                      <a:pt x="18749" y="0"/>
                      <a:pt x="187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>
                <a:off x="5596500" y="1789325"/>
                <a:ext cx="5456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21827" h="11047" extrusionOk="0">
                    <a:moveTo>
                      <a:pt x="18364" y="1"/>
                    </a:moveTo>
                    <a:lnTo>
                      <a:pt x="1" y="10117"/>
                    </a:lnTo>
                    <a:lnTo>
                      <a:pt x="3266" y="11046"/>
                    </a:lnTo>
                    <a:lnTo>
                      <a:pt x="21827" y="1410"/>
                    </a:lnTo>
                    <a:lnTo>
                      <a:pt x="183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588475" y="1781500"/>
                <a:ext cx="56162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22465" h="11671" extrusionOk="0">
                    <a:moveTo>
                      <a:pt x="18707" y="657"/>
                    </a:moveTo>
                    <a:lnTo>
                      <a:pt x="21400" y="1757"/>
                    </a:lnTo>
                    <a:lnTo>
                      <a:pt x="3557" y="11024"/>
                    </a:lnTo>
                    <a:lnTo>
                      <a:pt x="1140" y="10338"/>
                    </a:lnTo>
                    <a:lnTo>
                      <a:pt x="18707" y="657"/>
                    </a:lnTo>
                    <a:close/>
                    <a:moveTo>
                      <a:pt x="18683" y="0"/>
                    </a:moveTo>
                    <a:cubicBezTo>
                      <a:pt x="18632" y="0"/>
                      <a:pt x="18581" y="12"/>
                      <a:pt x="18535" y="37"/>
                    </a:cubicBezTo>
                    <a:lnTo>
                      <a:pt x="173" y="10153"/>
                    </a:lnTo>
                    <a:cubicBezTo>
                      <a:pt x="63" y="10214"/>
                      <a:pt x="1" y="10338"/>
                      <a:pt x="15" y="10466"/>
                    </a:cubicBezTo>
                    <a:cubicBezTo>
                      <a:pt x="27" y="10588"/>
                      <a:pt x="116" y="10694"/>
                      <a:pt x="238" y="10730"/>
                    </a:cubicBezTo>
                    <a:lnTo>
                      <a:pt x="3504" y="11662"/>
                    </a:lnTo>
                    <a:cubicBezTo>
                      <a:pt x="3530" y="11667"/>
                      <a:pt x="3561" y="11671"/>
                      <a:pt x="3587" y="11671"/>
                    </a:cubicBezTo>
                    <a:cubicBezTo>
                      <a:pt x="3640" y="11671"/>
                      <a:pt x="3689" y="11662"/>
                      <a:pt x="3733" y="11636"/>
                    </a:cubicBezTo>
                    <a:lnTo>
                      <a:pt x="22293" y="1999"/>
                    </a:lnTo>
                    <a:cubicBezTo>
                      <a:pt x="22399" y="1942"/>
                      <a:pt x="22465" y="1828"/>
                      <a:pt x="22460" y="1709"/>
                    </a:cubicBezTo>
                    <a:cubicBezTo>
                      <a:pt x="22456" y="1585"/>
                      <a:pt x="22377" y="1475"/>
                      <a:pt x="22267" y="1432"/>
                    </a:cubicBezTo>
                    <a:lnTo>
                      <a:pt x="18803" y="23"/>
                    </a:lnTo>
                    <a:cubicBezTo>
                      <a:pt x="18764" y="8"/>
                      <a:pt x="18724" y="0"/>
                      <a:pt x="186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5825675" y="1371975"/>
                <a:ext cx="316500" cy="452600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18104" extrusionOk="0">
                    <a:moveTo>
                      <a:pt x="1" y="0"/>
                    </a:moveTo>
                    <a:lnTo>
                      <a:pt x="9197" y="16695"/>
                    </a:lnTo>
                    <a:lnTo>
                      <a:pt x="12660" y="18104"/>
                    </a:lnTo>
                    <a:lnTo>
                      <a:pt x="3283" y="884"/>
                    </a:lnTo>
                    <a:lnTo>
                      <a:pt x="391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5817300" y="13642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7" y="1465"/>
                    </a:lnTo>
                    <a:lnTo>
                      <a:pt x="12300" y="17794"/>
                    </a:lnTo>
                    <a:lnTo>
                      <a:pt x="9752" y="16755"/>
                    </a:lnTo>
                    <a:lnTo>
                      <a:pt x="964" y="809"/>
                    </a:lnTo>
                    <a:close/>
                    <a:moveTo>
                      <a:pt x="333" y="0"/>
                    </a:moveTo>
                    <a:cubicBezTo>
                      <a:pt x="239" y="0"/>
                      <a:pt x="149" y="44"/>
                      <a:pt x="88" y="118"/>
                    </a:cubicBezTo>
                    <a:cubicBezTo>
                      <a:pt x="13" y="218"/>
                      <a:pt x="1" y="356"/>
                      <a:pt x="62" y="465"/>
                    </a:cubicBezTo>
                    <a:lnTo>
                      <a:pt x="9259" y="17156"/>
                    </a:lnTo>
                    <a:cubicBezTo>
                      <a:pt x="9294" y="17217"/>
                      <a:pt x="9347" y="17270"/>
                      <a:pt x="9413" y="17296"/>
                    </a:cubicBezTo>
                    <a:lnTo>
                      <a:pt x="12876" y="18705"/>
                    </a:lnTo>
                    <a:cubicBezTo>
                      <a:pt x="12916" y="18718"/>
                      <a:pt x="12956" y="18726"/>
                      <a:pt x="12995" y="18726"/>
                    </a:cubicBezTo>
                    <a:cubicBezTo>
                      <a:pt x="13082" y="18726"/>
                      <a:pt x="13167" y="18691"/>
                      <a:pt x="13228" y="18621"/>
                    </a:cubicBezTo>
                    <a:cubicBezTo>
                      <a:pt x="13316" y="18524"/>
                      <a:pt x="13334" y="18379"/>
                      <a:pt x="13267" y="18265"/>
                    </a:cubicBezTo>
                    <a:lnTo>
                      <a:pt x="3890" y="1046"/>
                    </a:lnTo>
                    <a:cubicBezTo>
                      <a:pt x="3851" y="971"/>
                      <a:pt x="3780" y="919"/>
                      <a:pt x="3697" y="896"/>
                    </a:cubicBezTo>
                    <a:lnTo>
                      <a:pt x="419" y="12"/>
                    </a:lnTo>
                    <a:cubicBezTo>
                      <a:pt x="390" y="4"/>
                      <a:pt x="361" y="0"/>
                      <a:pt x="3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4849325" y="2437300"/>
                <a:ext cx="689025" cy="670175"/>
              </a:xfrm>
              <a:custGeom>
                <a:avLst/>
                <a:gdLst/>
                <a:ahLst/>
                <a:cxnLst/>
                <a:rect l="l" t="t" r="r" b="b"/>
                <a:pathLst>
                  <a:path w="27561" h="26807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8" y="26806"/>
                    </a:lnTo>
                    <a:lnTo>
                      <a:pt x="27560" y="16690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840450" y="2429425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5" y="737"/>
                    </a:moveTo>
                    <a:lnTo>
                      <a:pt x="27489" y="16882"/>
                    </a:lnTo>
                    <a:lnTo>
                      <a:pt x="9676" y="26695"/>
                    </a:lnTo>
                    <a:lnTo>
                      <a:pt x="784" y="10555"/>
                    </a:lnTo>
                    <a:lnTo>
                      <a:pt x="18595" y="737"/>
                    </a:lnTo>
                    <a:close/>
                    <a:moveTo>
                      <a:pt x="18717" y="1"/>
                    </a:moveTo>
                    <a:cubicBezTo>
                      <a:pt x="18667" y="1"/>
                      <a:pt x="18616" y="12"/>
                      <a:pt x="18569" y="37"/>
                    </a:cubicBezTo>
                    <a:lnTo>
                      <a:pt x="207" y="10154"/>
                    </a:lnTo>
                    <a:cubicBezTo>
                      <a:pt x="57" y="10238"/>
                      <a:pt x="0" y="10431"/>
                      <a:pt x="83" y="10581"/>
                    </a:cubicBezTo>
                    <a:lnTo>
                      <a:pt x="9280" y="27271"/>
                    </a:lnTo>
                    <a:cubicBezTo>
                      <a:pt x="9320" y="27346"/>
                      <a:pt x="9385" y="27399"/>
                      <a:pt x="9470" y="27421"/>
                    </a:cubicBezTo>
                    <a:cubicBezTo>
                      <a:pt x="9496" y="27430"/>
                      <a:pt x="9527" y="27434"/>
                      <a:pt x="9553" y="27434"/>
                    </a:cubicBezTo>
                    <a:cubicBezTo>
                      <a:pt x="9606" y="27434"/>
                      <a:pt x="9659" y="27421"/>
                      <a:pt x="9707" y="27395"/>
                    </a:cubicBezTo>
                    <a:lnTo>
                      <a:pt x="28065" y="17278"/>
                    </a:lnTo>
                    <a:cubicBezTo>
                      <a:pt x="28140" y="17239"/>
                      <a:pt x="28193" y="17172"/>
                      <a:pt x="28215" y="17093"/>
                    </a:cubicBezTo>
                    <a:cubicBezTo>
                      <a:pt x="28242" y="17014"/>
                      <a:pt x="28232" y="16926"/>
                      <a:pt x="28189" y="16855"/>
                    </a:cubicBezTo>
                    <a:lnTo>
                      <a:pt x="18991" y="161"/>
                    </a:lnTo>
                    <a:cubicBezTo>
                      <a:pt x="18934" y="58"/>
                      <a:pt x="18827" y="1"/>
                      <a:pt x="187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5079275" y="2854550"/>
                <a:ext cx="545650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21826" h="11050" extrusionOk="0">
                    <a:moveTo>
                      <a:pt x="18362" y="0"/>
                    </a:moveTo>
                    <a:lnTo>
                      <a:pt x="0" y="10116"/>
                    </a:lnTo>
                    <a:lnTo>
                      <a:pt x="3265" y="11050"/>
                    </a:lnTo>
                    <a:lnTo>
                      <a:pt x="21825" y="1408"/>
                    </a:lnTo>
                    <a:lnTo>
                      <a:pt x="183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5071100" y="2846750"/>
                <a:ext cx="561725" cy="291850"/>
              </a:xfrm>
              <a:custGeom>
                <a:avLst/>
                <a:gdLst/>
                <a:ahLst/>
                <a:cxnLst/>
                <a:rect l="l" t="t" r="r" b="b"/>
                <a:pathLst>
                  <a:path w="22469" h="11674" extrusionOk="0">
                    <a:moveTo>
                      <a:pt x="18711" y="660"/>
                    </a:moveTo>
                    <a:lnTo>
                      <a:pt x="21404" y="1756"/>
                    </a:lnTo>
                    <a:lnTo>
                      <a:pt x="3561" y="11027"/>
                    </a:lnTo>
                    <a:lnTo>
                      <a:pt x="1146" y="10337"/>
                    </a:lnTo>
                    <a:lnTo>
                      <a:pt x="18711" y="660"/>
                    </a:lnTo>
                    <a:close/>
                    <a:moveTo>
                      <a:pt x="18695" y="0"/>
                    </a:moveTo>
                    <a:cubicBezTo>
                      <a:pt x="18642" y="0"/>
                      <a:pt x="18589" y="14"/>
                      <a:pt x="18540" y="40"/>
                    </a:cubicBezTo>
                    <a:lnTo>
                      <a:pt x="177" y="10156"/>
                    </a:lnTo>
                    <a:cubicBezTo>
                      <a:pt x="67" y="10217"/>
                      <a:pt x="1" y="10337"/>
                      <a:pt x="19" y="10464"/>
                    </a:cubicBezTo>
                    <a:cubicBezTo>
                      <a:pt x="33" y="10591"/>
                      <a:pt x="120" y="10697"/>
                      <a:pt x="244" y="10728"/>
                    </a:cubicBezTo>
                    <a:lnTo>
                      <a:pt x="3508" y="11661"/>
                    </a:lnTo>
                    <a:cubicBezTo>
                      <a:pt x="3535" y="11669"/>
                      <a:pt x="3565" y="11674"/>
                      <a:pt x="3592" y="11674"/>
                    </a:cubicBezTo>
                    <a:cubicBezTo>
                      <a:pt x="3644" y="11674"/>
                      <a:pt x="3693" y="11661"/>
                      <a:pt x="3737" y="11639"/>
                    </a:cubicBezTo>
                    <a:lnTo>
                      <a:pt x="22298" y="1998"/>
                    </a:lnTo>
                    <a:cubicBezTo>
                      <a:pt x="22403" y="1945"/>
                      <a:pt x="22469" y="1831"/>
                      <a:pt x="22465" y="1707"/>
                    </a:cubicBezTo>
                    <a:cubicBezTo>
                      <a:pt x="22460" y="1584"/>
                      <a:pt x="22381" y="1478"/>
                      <a:pt x="22271" y="1430"/>
                    </a:cubicBezTo>
                    <a:lnTo>
                      <a:pt x="18809" y="22"/>
                    </a:lnTo>
                    <a:cubicBezTo>
                      <a:pt x="18772" y="7"/>
                      <a:pt x="18733" y="0"/>
                      <a:pt x="1869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5308400" y="2437300"/>
                <a:ext cx="316525" cy="452450"/>
              </a:xfrm>
              <a:custGeom>
                <a:avLst/>
                <a:gdLst/>
                <a:ahLst/>
                <a:cxnLst/>
                <a:rect l="l" t="t" r="r" b="b"/>
                <a:pathLst>
                  <a:path w="12661" h="18098" extrusionOk="0">
                    <a:moveTo>
                      <a:pt x="1" y="0"/>
                    </a:moveTo>
                    <a:lnTo>
                      <a:pt x="9197" y="16690"/>
                    </a:lnTo>
                    <a:lnTo>
                      <a:pt x="12660" y="18098"/>
                    </a:lnTo>
                    <a:lnTo>
                      <a:pt x="3283" y="884"/>
                    </a:lnTo>
                    <a:lnTo>
                      <a:pt x="393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7"/>
              <p:cNvSpPr/>
              <p:nvPr/>
            </p:nvSpPr>
            <p:spPr>
              <a:xfrm>
                <a:off x="5300050" y="24294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6" y="1464"/>
                    </a:lnTo>
                    <a:lnTo>
                      <a:pt x="12299" y="17794"/>
                    </a:lnTo>
                    <a:lnTo>
                      <a:pt x="12299" y="17794"/>
                    </a:lnTo>
                    <a:lnTo>
                      <a:pt x="9752" y="16760"/>
                    </a:lnTo>
                    <a:lnTo>
                      <a:pt x="964" y="809"/>
                    </a:lnTo>
                    <a:close/>
                    <a:moveTo>
                      <a:pt x="334" y="0"/>
                    </a:moveTo>
                    <a:cubicBezTo>
                      <a:pt x="240" y="0"/>
                      <a:pt x="150" y="44"/>
                      <a:pt x="89" y="123"/>
                    </a:cubicBezTo>
                    <a:cubicBezTo>
                      <a:pt x="14" y="219"/>
                      <a:pt x="0" y="355"/>
                      <a:pt x="62" y="466"/>
                    </a:cubicBezTo>
                    <a:lnTo>
                      <a:pt x="9259" y="17156"/>
                    </a:lnTo>
                    <a:cubicBezTo>
                      <a:pt x="9294" y="17222"/>
                      <a:pt x="9346" y="17270"/>
                      <a:pt x="9413" y="17297"/>
                    </a:cubicBezTo>
                    <a:lnTo>
                      <a:pt x="12876" y="18704"/>
                    </a:lnTo>
                    <a:cubicBezTo>
                      <a:pt x="12915" y="18722"/>
                      <a:pt x="12955" y="18727"/>
                      <a:pt x="12994" y="18727"/>
                    </a:cubicBezTo>
                    <a:cubicBezTo>
                      <a:pt x="13083" y="18727"/>
                      <a:pt x="13166" y="18692"/>
                      <a:pt x="13228" y="18625"/>
                    </a:cubicBezTo>
                    <a:cubicBezTo>
                      <a:pt x="13316" y="18525"/>
                      <a:pt x="13333" y="18383"/>
                      <a:pt x="13268" y="18265"/>
                    </a:cubicBezTo>
                    <a:lnTo>
                      <a:pt x="3891" y="1051"/>
                    </a:lnTo>
                    <a:cubicBezTo>
                      <a:pt x="3851" y="972"/>
                      <a:pt x="3780" y="919"/>
                      <a:pt x="3696" y="897"/>
                    </a:cubicBezTo>
                    <a:lnTo>
                      <a:pt x="418" y="12"/>
                    </a:lnTo>
                    <a:cubicBezTo>
                      <a:pt x="390" y="4"/>
                      <a:pt x="362" y="0"/>
                      <a:pt x="3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7"/>
              <p:cNvSpPr/>
              <p:nvPr/>
            </p:nvSpPr>
            <p:spPr>
              <a:xfrm>
                <a:off x="5446575" y="3415025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1"/>
                    </a:moveTo>
                    <a:lnTo>
                      <a:pt x="0" y="4515"/>
                    </a:lnTo>
                    <a:lnTo>
                      <a:pt x="4106" y="12432"/>
                    </a:lnTo>
                    <a:lnTo>
                      <a:pt x="12815" y="7917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7"/>
              <p:cNvSpPr/>
              <p:nvPr/>
            </p:nvSpPr>
            <p:spPr>
              <a:xfrm>
                <a:off x="5438550" y="3407225"/>
                <a:ext cx="336550" cy="326425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57" extrusionOk="0">
                    <a:moveTo>
                      <a:pt x="8898" y="735"/>
                    </a:moveTo>
                    <a:lnTo>
                      <a:pt x="12718" y="8093"/>
                    </a:lnTo>
                    <a:lnTo>
                      <a:pt x="4564" y="12321"/>
                    </a:lnTo>
                    <a:lnTo>
                      <a:pt x="744" y="4959"/>
                    </a:lnTo>
                    <a:lnTo>
                      <a:pt x="8898" y="735"/>
                    </a:lnTo>
                    <a:close/>
                    <a:moveTo>
                      <a:pt x="9032" y="0"/>
                    </a:moveTo>
                    <a:cubicBezTo>
                      <a:pt x="8984" y="0"/>
                      <a:pt x="8935" y="12"/>
                      <a:pt x="8889" y="36"/>
                    </a:cubicBezTo>
                    <a:lnTo>
                      <a:pt x="181" y="4551"/>
                    </a:lnTo>
                    <a:cubicBezTo>
                      <a:pt x="106" y="4590"/>
                      <a:pt x="49" y="4656"/>
                      <a:pt x="27" y="4736"/>
                    </a:cubicBezTo>
                    <a:cubicBezTo>
                      <a:pt x="0" y="4811"/>
                      <a:pt x="9" y="4898"/>
                      <a:pt x="45" y="4973"/>
                    </a:cubicBezTo>
                    <a:lnTo>
                      <a:pt x="4150" y="12890"/>
                    </a:lnTo>
                    <a:cubicBezTo>
                      <a:pt x="4207" y="12995"/>
                      <a:pt x="4318" y="13056"/>
                      <a:pt x="4427" y="13056"/>
                    </a:cubicBezTo>
                    <a:cubicBezTo>
                      <a:pt x="4480" y="13056"/>
                      <a:pt x="4529" y="13048"/>
                      <a:pt x="4572" y="13022"/>
                    </a:cubicBezTo>
                    <a:lnTo>
                      <a:pt x="13280" y="8507"/>
                    </a:lnTo>
                    <a:cubicBezTo>
                      <a:pt x="13355" y="8467"/>
                      <a:pt x="13412" y="8401"/>
                      <a:pt x="13435" y="8322"/>
                    </a:cubicBezTo>
                    <a:cubicBezTo>
                      <a:pt x="13461" y="8243"/>
                      <a:pt x="13453" y="8158"/>
                      <a:pt x="13417" y="8084"/>
                    </a:cubicBezTo>
                    <a:lnTo>
                      <a:pt x="9312" y="168"/>
                    </a:lnTo>
                    <a:cubicBezTo>
                      <a:pt x="9254" y="61"/>
                      <a:pt x="914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7"/>
              <p:cNvSpPr/>
              <p:nvPr/>
            </p:nvSpPr>
            <p:spPr>
              <a:xfrm>
                <a:off x="5549225" y="3612950"/>
                <a:ext cx="257875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5" h="4991" extrusionOk="0">
                    <a:moveTo>
                      <a:pt x="8709" y="0"/>
                    </a:moveTo>
                    <a:lnTo>
                      <a:pt x="0" y="4515"/>
                    </a:lnTo>
                    <a:lnTo>
                      <a:pt x="1518" y="4990"/>
                    </a:lnTo>
                    <a:lnTo>
                      <a:pt x="10314" y="700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7"/>
              <p:cNvSpPr/>
              <p:nvPr/>
            </p:nvSpPr>
            <p:spPr>
              <a:xfrm>
                <a:off x="5541200" y="3605075"/>
                <a:ext cx="273700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10948" h="5618" extrusionOk="0">
                    <a:moveTo>
                      <a:pt x="9042" y="663"/>
                    </a:moveTo>
                    <a:lnTo>
                      <a:pt x="9887" y="1028"/>
                    </a:lnTo>
                    <a:lnTo>
                      <a:pt x="1813" y="4966"/>
                    </a:lnTo>
                    <a:lnTo>
                      <a:pt x="1144" y="4759"/>
                    </a:lnTo>
                    <a:lnTo>
                      <a:pt x="9042" y="663"/>
                    </a:lnTo>
                    <a:close/>
                    <a:moveTo>
                      <a:pt x="9032" y="0"/>
                    </a:moveTo>
                    <a:cubicBezTo>
                      <a:pt x="8983" y="0"/>
                      <a:pt x="8933" y="12"/>
                      <a:pt x="8888" y="38"/>
                    </a:cubicBezTo>
                    <a:lnTo>
                      <a:pt x="180" y="4553"/>
                    </a:lnTo>
                    <a:cubicBezTo>
                      <a:pt x="66" y="4610"/>
                      <a:pt x="0" y="4733"/>
                      <a:pt x="13" y="4856"/>
                    </a:cubicBezTo>
                    <a:cubicBezTo>
                      <a:pt x="21" y="4984"/>
                      <a:pt x="110" y="5090"/>
                      <a:pt x="228" y="5129"/>
                    </a:cubicBezTo>
                    <a:lnTo>
                      <a:pt x="1747" y="5604"/>
                    </a:lnTo>
                    <a:cubicBezTo>
                      <a:pt x="1778" y="5613"/>
                      <a:pt x="1808" y="5618"/>
                      <a:pt x="1839" y="5618"/>
                    </a:cubicBezTo>
                    <a:cubicBezTo>
                      <a:pt x="1888" y="5618"/>
                      <a:pt x="1932" y="5604"/>
                      <a:pt x="1975" y="5587"/>
                    </a:cubicBezTo>
                    <a:lnTo>
                      <a:pt x="10772" y="1296"/>
                    </a:lnTo>
                    <a:cubicBezTo>
                      <a:pt x="10882" y="1239"/>
                      <a:pt x="10948" y="1129"/>
                      <a:pt x="10948" y="1006"/>
                    </a:cubicBezTo>
                    <a:cubicBezTo>
                      <a:pt x="10943" y="883"/>
                      <a:pt x="10873" y="778"/>
                      <a:pt x="10759" y="725"/>
                    </a:cubicBezTo>
                    <a:lnTo>
                      <a:pt x="9157" y="25"/>
                    </a:lnTo>
                    <a:cubicBezTo>
                      <a:pt x="9116" y="9"/>
                      <a:pt x="907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7"/>
              <p:cNvSpPr/>
              <p:nvPr/>
            </p:nvSpPr>
            <p:spPr>
              <a:xfrm>
                <a:off x="5664275" y="3415025"/>
                <a:ext cx="142825" cy="21545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8618" extrusionOk="0">
                    <a:moveTo>
                      <a:pt x="1" y="1"/>
                    </a:moveTo>
                    <a:lnTo>
                      <a:pt x="4107" y="7917"/>
                    </a:lnTo>
                    <a:lnTo>
                      <a:pt x="5712" y="8617"/>
                    </a:lnTo>
                    <a:lnTo>
                      <a:pt x="5712" y="8617"/>
                    </a:lnTo>
                    <a:lnTo>
                      <a:pt x="1528" y="450"/>
                    </a:lnTo>
                    <a:lnTo>
                      <a:pt x="186" y="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7"/>
              <p:cNvSpPr/>
              <p:nvPr/>
            </p:nvSpPr>
            <p:spPr>
              <a:xfrm>
                <a:off x="5655925" y="3407175"/>
                <a:ext cx="159650" cy="2310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9243" extrusionOk="0">
                    <a:moveTo>
                      <a:pt x="956" y="826"/>
                    </a:moveTo>
                    <a:lnTo>
                      <a:pt x="1642" y="1028"/>
                    </a:lnTo>
                    <a:lnTo>
                      <a:pt x="5365" y="8292"/>
                    </a:lnTo>
                    <a:lnTo>
                      <a:pt x="4669" y="7989"/>
                    </a:lnTo>
                    <a:lnTo>
                      <a:pt x="956" y="826"/>
                    </a:lnTo>
                    <a:close/>
                    <a:moveTo>
                      <a:pt x="342" y="1"/>
                    </a:moveTo>
                    <a:cubicBezTo>
                      <a:pt x="249" y="1"/>
                      <a:pt x="157" y="39"/>
                      <a:pt x="93" y="113"/>
                    </a:cubicBezTo>
                    <a:cubicBezTo>
                      <a:pt x="14" y="209"/>
                      <a:pt x="0" y="345"/>
                      <a:pt x="58" y="456"/>
                    </a:cubicBezTo>
                    <a:lnTo>
                      <a:pt x="4163" y="8372"/>
                    </a:lnTo>
                    <a:cubicBezTo>
                      <a:pt x="4198" y="8438"/>
                      <a:pt x="4251" y="8487"/>
                      <a:pt x="4317" y="8517"/>
                    </a:cubicBezTo>
                    <a:lnTo>
                      <a:pt x="5919" y="9216"/>
                    </a:lnTo>
                    <a:cubicBezTo>
                      <a:pt x="5958" y="9234"/>
                      <a:pt x="6003" y="9243"/>
                      <a:pt x="6046" y="9243"/>
                    </a:cubicBezTo>
                    <a:cubicBezTo>
                      <a:pt x="6131" y="9243"/>
                      <a:pt x="6214" y="9208"/>
                      <a:pt x="6271" y="9142"/>
                    </a:cubicBezTo>
                    <a:cubicBezTo>
                      <a:pt x="6363" y="9050"/>
                      <a:pt x="6385" y="8905"/>
                      <a:pt x="6324" y="8786"/>
                    </a:cubicBezTo>
                    <a:lnTo>
                      <a:pt x="2139" y="623"/>
                    </a:lnTo>
                    <a:cubicBezTo>
                      <a:pt x="2099" y="548"/>
                      <a:pt x="2033" y="491"/>
                      <a:pt x="1950" y="465"/>
                    </a:cubicBezTo>
                    <a:lnTo>
                      <a:pt x="428" y="12"/>
                    </a:lnTo>
                    <a:cubicBezTo>
                      <a:pt x="400" y="4"/>
                      <a:pt x="371" y="1"/>
                      <a:pt x="3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4232525" y="4214800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0"/>
                    </a:moveTo>
                    <a:lnTo>
                      <a:pt x="1" y="4515"/>
                    </a:lnTo>
                    <a:lnTo>
                      <a:pt x="4106" y="12431"/>
                    </a:lnTo>
                    <a:lnTo>
                      <a:pt x="12814" y="7917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4224500" y="4206925"/>
                <a:ext cx="33655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60" extrusionOk="0">
                    <a:moveTo>
                      <a:pt x="8898" y="734"/>
                    </a:moveTo>
                    <a:lnTo>
                      <a:pt x="12713" y="8096"/>
                    </a:lnTo>
                    <a:lnTo>
                      <a:pt x="4564" y="12324"/>
                    </a:lnTo>
                    <a:lnTo>
                      <a:pt x="744" y="4962"/>
                    </a:lnTo>
                    <a:lnTo>
                      <a:pt x="8898" y="734"/>
                    </a:lnTo>
                    <a:close/>
                    <a:moveTo>
                      <a:pt x="9026" y="1"/>
                    </a:moveTo>
                    <a:cubicBezTo>
                      <a:pt x="8978" y="1"/>
                      <a:pt x="8930" y="11"/>
                      <a:pt x="8885" y="33"/>
                    </a:cubicBezTo>
                    <a:lnTo>
                      <a:pt x="176" y="4552"/>
                    </a:lnTo>
                    <a:cubicBezTo>
                      <a:pt x="107" y="4588"/>
                      <a:pt x="49" y="4654"/>
                      <a:pt x="23" y="4733"/>
                    </a:cubicBezTo>
                    <a:cubicBezTo>
                      <a:pt x="1" y="4812"/>
                      <a:pt x="5" y="4901"/>
                      <a:pt x="44" y="4975"/>
                    </a:cubicBezTo>
                    <a:lnTo>
                      <a:pt x="4150" y="12891"/>
                    </a:lnTo>
                    <a:cubicBezTo>
                      <a:pt x="4207" y="12997"/>
                      <a:pt x="4317" y="13059"/>
                      <a:pt x="4427" y="13059"/>
                    </a:cubicBezTo>
                    <a:cubicBezTo>
                      <a:pt x="4475" y="13059"/>
                      <a:pt x="4524" y="13045"/>
                      <a:pt x="4573" y="13023"/>
                    </a:cubicBezTo>
                    <a:lnTo>
                      <a:pt x="13281" y="8508"/>
                    </a:lnTo>
                    <a:cubicBezTo>
                      <a:pt x="13356" y="8469"/>
                      <a:pt x="13409" y="8403"/>
                      <a:pt x="13435" y="8324"/>
                    </a:cubicBezTo>
                    <a:cubicBezTo>
                      <a:pt x="13462" y="8244"/>
                      <a:pt x="13452" y="8161"/>
                      <a:pt x="13413" y="8086"/>
                    </a:cubicBezTo>
                    <a:lnTo>
                      <a:pt x="9307" y="170"/>
                    </a:lnTo>
                    <a:cubicBezTo>
                      <a:pt x="9251" y="62"/>
                      <a:pt x="9140" y="1"/>
                      <a:pt x="902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335150" y="4412700"/>
                <a:ext cx="257800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4991" extrusionOk="0">
                    <a:moveTo>
                      <a:pt x="8709" y="1"/>
                    </a:moveTo>
                    <a:lnTo>
                      <a:pt x="1" y="4515"/>
                    </a:lnTo>
                    <a:lnTo>
                      <a:pt x="1520" y="4991"/>
                    </a:lnTo>
                    <a:lnTo>
                      <a:pt x="10311" y="700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7"/>
              <p:cNvSpPr/>
              <p:nvPr/>
            </p:nvSpPr>
            <p:spPr>
              <a:xfrm>
                <a:off x="4327125" y="4404800"/>
                <a:ext cx="273750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10950" h="5620" extrusionOk="0">
                    <a:moveTo>
                      <a:pt x="9044" y="660"/>
                    </a:moveTo>
                    <a:lnTo>
                      <a:pt x="9889" y="1030"/>
                    </a:lnTo>
                    <a:lnTo>
                      <a:pt x="1814" y="4968"/>
                    </a:lnTo>
                    <a:lnTo>
                      <a:pt x="1140" y="4757"/>
                    </a:lnTo>
                    <a:lnTo>
                      <a:pt x="9044" y="660"/>
                    </a:lnTo>
                    <a:close/>
                    <a:moveTo>
                      <a:pt x="9029" y="0"/>
                    </a:moveTo>
                    <a:cubicBezTo>
                      <a:pt x="8981" y="0"/>
                      <a:pt x="8932" y="11"/>
                      <a:pt x="8886" y="35"/>
                    </a:cubicBezTo>
                    <a:lnTo>
                      <a:pt x="177" y="4554"/>
                    </a:lnTo>
                    <a:cubicBezTo>
                      <a:pt x="67" y="4611"/>
                      <a:pt x="1" y="4730"/>
                      <a:pt x="10" y="4858"/>
                    </a:cubicBezTo>
                    <a:cubicBezTo>
                      <a:pt x="23" y="4986"/>
                      <a:pt x="106" y="5091"/>
                      <a:pt x="230" y="5130"/>
                    </a:cubicBezTo>
                    <a:lnTo>
                      <a:pt x="1748" y="5601"/>
                    </a:lnTo>
                    <a:cubicBezTo>
                      <a:pt x="1774" y="5614"/>
                      <a:pt x="1810" y="5619"/>
                      <a:pt x="1841" y="5619"/>
                    </a:cubicBezTo>
                    <a:cubicBezTo>
                      <a:pt x="1885" y="5619"/>
                      <a:pt x="1932" y="5606"/>
                      <a:pt x="1977" y="5588"/>
                    </a:cubicBezTo>
                    <a:lnTo>
                      <a:pt x="10773" y="1298"/>
                    </a:lnTo>
                    <a:cubicBezTo>
                      <a:pt x="10883" y="1241"/>
                      <a:pt x="10949" y="1131"/>
                      <a:pt x="10949" y="1007"/>
                    </a:cubicBezTo>
                    <a:cubicBezTo>
                      <a:pt x="10945" y="884"/>
                      <a:pt x="10870" y="774"/>
                      <a:pt x="10760" y="725"/>
                    </a:cubicBezTo>
                    <a:lnTo>
                      <a:pt x="9158" y="26"/>
                    </a:lnTo>
                    <a:cubicBezTo>
                      <a:pt x="9117" y="9"/>
                      <a:pt x="9073" y="0"/>
                      <a:pt x="902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4450250" y="4214800"/>
                <a:ext cx="142700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8616" extrusionOk="0">
                    <a:moveTo>
                      <a:pt x="0" y="0"/>
                    </a:moveTo>
                    <a:lnTo>
                      <a:pt x="4105" y="7917"/>
                    </a:lnTo>
                    <a:lnTo>
                      <a:pt x="5707" y="8616"/>
                    </a:lnTo>
                    <a:lnTo>
                      <a:pt x="1527" y="449"/>
                    </a:lnTo>
                    <a:lnTo>
                      <a:pt x="185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4441875" y="4206925"/>
                <a:ext cx="159550" cy="231100"/>
              </a:xfrm>
              <a:custGeom>
                <a:avLst/>
                <a:gdLst/>
                <a:ahLst/>
                <a:cxnLst/>
                <a:rect l="l" t="t" r="r" b="b"/>
                <a:pathLst>
                  <a:path w="6382" h="9244" extrusionOk="0">
                    <a:moveTo>
                      <a:pt x="951" y="821"/>
                    </a:moveTo>
                    <a:lnTo>
                      <a:pt x="1642" y="1028"/>
                    </a:lnTo>
                    <a:lnTo>
                      <a:pt x="5364" y="8293"/>
                    </a:lnTo>
                    <a:lnTo>
                      <a:pt x="4669" y="7990"/>
                    </a:lnTo>
                    <a:lnTo>
                      <a:pt x="951" y="821"/>
                    </a:lnTo>
                    <a:close/>
                    <a:moveTo>
                      <a:pt x="339" y="1"/>
                    </a:moveTo>
                    <a:cubicBezTo>
                      <a:pt x="246" y="1"/>
                      <a:pt x="154" y="39"/>
                      <a:pt x="93" y="113"/>
                    </a:cubicBezTo>
                    <a:cubicBezTo>
                      <a:pt x="14" y="210"/>
                      <a:pt x="1" y="346"/>
                      <a:pt x="58" y="456"/>
                    </a:cubicBezTo>
                    <a:lnTo>
                      <a:pt x="4164" y="8372"/>
                    </a:lnTo>
                    <a:cubicBezTo>
                      <a:pt x="4198" y="8439"/>
                      <a:pt x="4251" y="8486"/>
                      <a:pt x="4318" y="8518"/>
                    </a:cubicBezTo>
                    <a:lnTo>
                      <a:pt x="5919" y="9217"/>
                    </a:lnTo>
                    <a:cubicBezTo>
                      <a:pt x="5959" y="9235"/>
                      <a:pt x="6002" y="9243"/>
                      <a:pt x="6042" y="9243"/>
                    </a:cubicBezTo>
                    <a:cubicBezTo>
                      <a:pt x="6130" y="9243"/>
                      <a:pt x="6209" y="9209"/>
                      <a:pt x="6272" y="9142"/>
                    </a:cubicBezTo>
                    <a:cubicBezTo>
                      <a:pt x="6363" y="9046"/>
                      <a:pt x="6381" y="8904"/>
                      <a:pt x="6324" y="8786"/>
                    </a:cubicBezTo>
                    <a:lnTo>
                      <a:pt x="2139" y="624"/>
                    </a:lnTo>
                    <a:cubicBezTo>
                      <a:pt x="2100" y="549"/>
                      <a:pt x="2033" y="492"/>
                      <a:pt x="1950" y="465"/>
                    </a:cubicBezTo>
                    <a:lnTo>
                      <a:pt x="423" y="11"/>
                    </a:lnTo>
                    <a:cubicBezTo>
                      <a:pt x="395" y="4"/>
                      <a:pt x="367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7"/>
              <p:cNvSpPr/>
              <p:nvPr/>
            </p:nvSpPr>
            <p:spPr>
              <a:xfrm>
                <a:off x="1796525" y="2528475"/>
                <a:ext cx="268000" cy="314325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3" extrusionOk="0">
                    <a:moveTo>
                      <a:pt x="4537" y="1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19" y="6390"/>
                    </a:lnTo>
                    <a:lnTo>
                      <a:pt x="4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7"/>
              <p:cNvSpPr/>
              <p:nvPr/>
            </p:nvSpPr>
            <p:spPr>
              <a:xfrm>
                <a:off x="1788050" y="2520625"/>
                <a:ext cx="2850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2" h="13199" extrusionOk="0">
                    <a:moveTo>
                      <a:pt x="4916" y="808"/>
                    </a:moveTo>
                    <a:lnTo>
                      <a:pt x="10645" y="6722"/>
                    </a:lnTo>
                    <a:lnTo>
                      <a:pt x="6091" y="12415"/>
                    </a:lnTo>
                    <a:lnTo>
                      <a:pt x="745" y="6876"/>
                    </a:lnTo>
                    <a:lnTo>
                      <a:pt x="4916" y="808"/>
                    </a:lnTo>
                    <a:close/>
                    <a:moveTo>
                      <a:pt x="4879" y="1"/>
                    </a:moveTo>
                    <a:cubicBezTo>
                      <a:pt x="4870" y="1"/>
                      <a:pt x="4860" y="1"/>
                      <a:pt x="4850" y="2"/>
                    </a:cubicBezTo>
                    <a:cubicBezTo>
                      <a:pt x="4758" y="6"/>
                      <a:pt x="4669" y="59"/>
                      <a:pt x="4616" y="134"/>
                    </a:cubicBezTo>
                    <a:lnTo>
                      <a:pt x="85" y="6730"/>
                    </a:lnTo>
                    <a:cubicBezTo>
                      <a:pt x="0" y="6854"/>
                      <a:pt x="14" y="7021"/>
                      <a:pt x="115" y="7126"/>
                    </a:cubicBezTo>
                    <a:lnTo>
                      <a:pt x="5888" y="13107"/>
                    </a:lnTo>
                    <a:cubicBezTo>
                      <a:pt x="5946" y="13168"/>
                      <a:pt x="6029" y="13199"/>
                      <a:pt x="6113" y="13199"/>
                    </a:cubicBezTo>
                    <a:lnTo>
                      <a:pt x="6125" y="13199"/>
                    </a:lnTo>
                    <a:cubicBezTo>
                      <a:pt x="6218" y="13195"/>
                      <a:pt x="6302" y="13154"/>
                      <a:pt x="6359" y="13085"/>
                    </a:cubicBezTo>
                    <a:lnTo>
                      <a:pt x="11305" y="6897"/>
                    </a:lnTo>
                    <a:cubicBezTo>
                      <a:pt x="11402" y="6775"/>
                      <a:pt x="11393" y="6598"/>
                      <a:pt x="11283" y="6484"/>
                    </a:cubicBezTo>
                    <a:lnTo>
                      <a:pt x="5101" y="95"/>
                    </a:lnTo>
                    <a:cubicBezTo>
                      <a:pt x="5041" y="35"/>
                      <a:pt x="4967" y="1"/>
                      <a:pt x="487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7"/>
              <p:cNvSpPr/>
              <p:nvPr/>
            </p:nvSpPr>
            <p:spPr>
              <a:xfrm>
                <a:off x="1940850" y="2680950"/>
                <a:ext cx="16337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4" extrusionOk="0">
                    <a:moveTo>
                      <a:pt x="4564" y="1"/>
                    </a:moveTo>
                    <a:lnTo>
                      <a:pt x="1" y="6473"/>
                    </a:lnTo>
                    <a:lnTo>
                      <a:pt x="1215" y="7393"/>
                    </a:lnTo>
                    <a:lnTo>
                      <a:pt x="6535" y="1282"/>
                    </a:lnTo>
                    <a:lnTo>
                      <a:pt x="4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>
                <a:off x="1932075" y="26731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8" y="739"/>
                    </a:moveTo>
                    <a:lnTo>
                      <a:pt x="6416" y="1659"/>
                    </a:lnTo>
                    <a:lnTo>
                      <a:pt x="1522" y="7278"/>
                    </a:lnTo>
                    <a:lnTo>
                      <a:pt x="783" y="6720"/>
                    </a:lnTo>
                    <a:lnTo>
                      <a:pt x="4998" y="739"/>
                    </a:lnTo>
                    <a:close/>
                    <a:moveTo>
                      <a:pt x="4918" y="0"/>
                    </a:moveTo>
                    <a:cubicBezTo>
                      <a:pt x="4818" y="0"/>
                      <a:pt x="4721" y="46"/>
                      <a:pt x="4659" y="132"/>
                    </a:cubicBezTo>
                    <a:lnTo>
                      <a:pt x="96" y="6605"/>
                    </a:lnTo>
                    <a:cubicBezTo>
                      <a:pt x="0" y="6746"/>
                      <a:pt x="31" y="6935"/>
                      <a:pt x="163" y="7037"/>
                    </a:cubicBezTo>
                    <a:lnTo>
                      <a:pt x="1377" y="7951"/>
                    </a:lnTo>
                    <a:cubicBezTo>
                      <a:pt x="1430" y="7996"/>
                      <a:pt x="1500" y="8018"/>
                      <a:pt x="1566" y="8018"/>
                    </a:cubicBezTo>
                    <a:cubicBezTo>
                      <a:pt x="1650" y="8018"/>
                      <a:pt x="1737" y="7983"/>
                      <a:pt x="1800" y="7912"/>
                    </a:cubicBezTo>
                    <a:lnTo>
                      <a:pt x="7123" y="1800"/>
                    </a:lnTo>
                    <a:cubicBezTo>
                      <a:pt x="7181" y="1730"/>
                      <a:pt x="7208" y="1641"/>
                      <a:pt x="7194" y="1549"/>
                    </a:cubicBezTo>
                    <a:cubicBezTo>
                      <a:pt x="7186" y="1462"/>
                      <a:pt x="7133" y="1382"/>
                      <a:pt x="7058" y="1330"/>
                    </a:cubicBezTo>
                    <a:lnTo>
                      <a:pt x="5086" y="49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>
                <a:off x="1909950" y="25284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1"/>
                    </a:moveTo>
                    <a:lnTo>
                      <a:pt x="5800" y="6100"/>
                    </a:lnTo>
                    <a:lnTo>
                      <a:pt x="7771" y="7381"/>
                    </a:lnTo>
                    <a:lnTo>
                      <a:pt x="2253" y="3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>
                <a:off x="1901475" y="2520550"/>
                <a:ext cx="211225" cy="2002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010" extrusionOk="0">
                    <a:moveTo>
                      <a:pt x="1215" y="784"/>
                    </a:moveTo>
                    <a:lnTo>
                      <a:pt x="2421" y="986"/>
                    </a:lnTo>
                    <a:lnTo>
                      <a:pt x="6689" y="6399"/>
                    </a:lnTo>
                    <a:lnTo>
                      <a:pt x="6341" y="6175"/>
                    </a:lnTo>
                    <a:lnTo>
                      <a:pt x="1215" y="784"/>
                    </a:lnTo>
                    <a:close/>
                    <a:moveTo>
                      <a:pt x="340" y="1"/>
                    </a:moveTo>
                    <a:cubicBezTo>
                      <a:pt x="223" y="1"/>
                      <a:pt x="116" y="65"/>
                      <a:pt x="62" y="168"/>
                    </a:cubicBezTo>
                    <a:cubicBezTo>
                      <a:pt x="0" y="287"/>
                      <a:pt x="18" y="432"/>
                      <a:pt x="110" y="533"/>
                    </a:cubicBezTo>
                    <a:lnTo>
                      <a:pt x="5914" y="6632"/>
                    </a:lnTo>
                    <a:cubicBezTo>
                      <a:pt x="5928" y="6650"/>
                      <a:pt x="5950" y="6668"/>
                      <a:pt x="5967" y="6681"/>
                    </a:cubicBezTo>
                    <a:lnTo>
                      <a:pt x="7939" y="7962"/>
                    </a:lnTo>
                    <a:cubicBezTo>
                      <a:pt x="7991" y="7992"/>
                      <a:pt x="8053" y="8009"/>
                      <a:pt x="8110" y="8009"/>
                    </a:cubicBezTo>
                    <a:cubicBezTo>
                      <a:pt x="8194" y="8009"/>
                      <a:pt x="8282" y="7974"/>
                      <a:pt x="8343" y="7909"/>
                    </a:cubicBezTo>
                    <a:cubicBezTo>
                      <a:pt x="8444" y="7794"/>
                      <a:pt x="8449" y="7623"/>
                      <a:pt x="8357" y="7503"/>
                    </a:cubicBezTo>
                    <a:lnTo>
                      <a:pt x="2839" y="507"/>
                    </a:lnTo>
                    <a:cubicBezTo>
                      <a:pt x="2790" y="445"/>
                      <a:pt x="2719" y="405"/>
                      <a:pt x="2644" y="393"/>
                    </a:cubicBezTo>
                    <a:lnTo>
                      <a:pt x="392" y="5"/>
                    </a:lnTo>
                    <a:cubicBezTo>
                      <a:pt x="374" y="2"/>
                      <a:pt x="357" y="1"/>
                      <a:pt x="3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7"/>
              <p:cNvSpPr/>
              <p:nvPr/>
            </p:nvSpPr>
            <p:spPr>
              <a:xfrm>
                <a:off x="4732950" y="4211275"/>
                <a:ext cx="515750" cy="619025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24761" extrusionOk="0">
                    <a:moveTo>
                      <a:pt x="12414" y="1"/>
                    </a:moveTo>
                    <a:lnTo>
                      <a:pt x="1" y="10051"/>
                    </a:lnTo>
                    <a:lnTo>
                      <a:pt x="7657" y="24761"/>
                    </a:lnTo>
                    <a:lnTo>
                      <a:pt x="20629" y="15727"/>
                    </a:lnTo>
                    <a:lnTo>
                      <a:pt x="124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7"/>
              <p:cNvSpPr/>
              <p:nvPr/>
            </p:nvSpPr>
            <p:spPr>
              <a:xfrm>
                <a:off x="4724275" y="4203425"/>
                <a:ext cx="533125" cy="63470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5388" extrusionOk="0">
                    <a:moveTo>
                      <a:pt x="12659" y="799"/>
                    </a:moveTo>
                    <a:lnTo>
                      <a:pt x="20572" y="15945"/>
                    </a:lnTo>
                    <a:lnTo>
                      <a:pt x="8118" y="24613"/>
                    </a:lnTo>
                    <a:lnTo>
                      <a:pt x="744" y="10448"/>
                    </a:lnTo>
                    <a:lnTo>
                      <a:pt x="12659" y="799"/>
                    </a:lnTo>
                    <a:close/>
                    <a:moveTo>
                      <a:pt x="12760" y="0"/>
                    </a:moveTo>
                    <a:cubicBezTo>
                      <a:pt x="12689" y="0"/>
                      <a:pt x="12621" y="24"/>
                      <a:pt x="12563" y="68"/>
                    </a:cubicBezTo>
                    <a:lnTo>
                      <a:pt x="150" y="10123"/>
                    </a:lnTo>
                    <a:cubicBezTo>
                      <a:pt x="35" y="10220"/>
                      <a:pt x="0" y="10378"/>
                      <a:pt x="71" y="10510"/>
                    </a:cubicBezTo>
                    <a:lnTo>
                      <a:pt x="7728" y="25220"/>
                    </a:lnTo>
                    <a:cubicBezTo>
                      <a:pt x="7771" y="25300"/>
                      <a:pt x="7842" y="25357"/>
                      <a:pt x="7929" y="25379"/>
                    </a:cubicBezTo>
                    <a:cubicBezTo>
                      <a:pt x="7956" y="25383"/>
                      <a:pt x="7982" y="25387"/>
                      <a:pt x="8004" y="25387"/>
                    </a:cubicBezTo>
                    <a:cubicBezTo>
                      <a:pt x="8071" y="25387"/>
                      <a:pt x="8132" y="25370"/>
                      <a:pt x="8185" y="25330"/>
                    </a:cubicBezTo>
                    <a:lnTo>
                      <a:pt x="21152" y="16301"/>
                    </a:lnTo>
                    <a:cubicBezTo>
                      <a:pt x="21284" y="16209"/>
                      <a:pt x="21325" y="16037"/>
                      <a:pt x="21254" y="15896"/>
                    </a:cubicBezTo>
                    <a:lnTo>
                      <a:pt x="13039" y="169"/>
                    </a:lnTo>
                    <a:cubicBezTo>
                      <a:pt x="12994" y="86"/>
                      <a:pt x="12915" y="25"/>
                      <a:pt x="12823" y="7"/>
                    </a:cubicBezTo>
                    <a:cubicBezTo>
                      <a:pt x="12802" y="2"/>
                      <a:pt x="12781" y="0"/>
                      <a:pt x="127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>
                <a:off x="4924375" y="4585200"/>
                <a:ext cx="386150" cy="306175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12247" extrusionOk="0">
                    <a:moveTo>
                      <a:pt x="12401" y="0"/>
                    </a:moveTo>
                    <a:lnTo>
                      <a:pt x="0" y="9804"/>
                    </a:lnTo>
                    <a:lnTo>
                      <a:pt x="1800" y="12246"/>
                    </a:lnTo>
                    <a:lnTo>
                      <a:pt x="15445" y="3569"/>
                    </a:lnTo>
                    <a:lnTo>
                      <a:pt x="124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7"/>
              <p:cNvSpPr/>
              <p:nvPr/>
            </p:nvSpPr>
            <p:spPr>
              <a:xfrm>
                <a:off x="4915575" y="4577325"/>
                <a:ext cx="403075" cy="321850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12874" extrusionOk="0">
                    <a:moveTo>
                      <a:pt x="12708" y="746"/>
                    </a:moveTo>
                    <a:lnTo>
                      <a:pt x="15326" y="3814"/>
                    </a:lnTo>
                    <a:lnTo>
                      <a:pt x="2231" y="12139"/>
                    </a:lnTo>
                    <a:lnTo>
                      <a:pt x="783" y="10177"/>
                    </a:lnTo>
                    <a:lnTo>
                      <a:pt x="12708" y="746"/>
                    </a:lnTo>
                    <a:close/>
                    <a:moveTo>
                      <a:pt x="12753" y="0"/>
                    </a:moveTo>
                    <a:cubicBezTo>
                      <a:pt x="12685" y="0"/>
                      <a:pt x="12616" y="23"/>
                      <a:pt x="12558" y="69"/>
                    </a:cubicBezTo>
                    <a:lnTo>
                      <a:pt x="159" y="9873"/>
                    </a:lnTo>
                    <a:cubicBezTo>
                      <a:pt x="27" y="9978"/>
                      <a:pt x="1" y="10167"/>
                      <a:pt x="102" y="10303"/>
                    </a:cubicBezTo>
                    <a:lnTo>
                      <a:pt x="1902" y="12746"/>
                    </a:lnTo>
                    <a:cubicBezTo>
                      <a:pt x="1963" y="12830"/>
                      <a:pt x="2056" y="12874"/>
                      <a:pt x="2152" y="12874"/>
                    </a:cubicBezTo>
                    <a:cubicBezTo>
                      <a:pt x="2209" y="12874"/>
                      <a:pt x="2271" y="12860"/>
                      <a:pt x="2320" y="12825"/>
                    </a:cubicBezTo>
                    <a:lnTo>
                      <a:pt x="15964" y="4148"/>
                    </a:lnTo>
                    <a:cubicBezTo>
                      <a:pt x="16043" y="4099"/>
                      <a:pt x="16092" y="4020"/>
                      <a:pt x="16110" y="3928"/>
                    </a:cubicBezTo>
                    <a:cubicBezTo>
                      <a:pt x="16123" y="3840"/>
                      <a:pt x="16096" y="3747"/>
                      <a:pt x="16035" y="3682"/>
                    </a:cubicBezTo>
                    <a:lnTo>
                      <a:pt x="12990" y="112"/>
                    </a:lnTo>
                    <a:cubicBezTo>
                      <a:pt x="12928" y="38"/>
                      <a:pt x="12841" y="0"/>
                      <a:pt x="127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7"/>
              <p:cNvSpPr/>
              <p:nvPr/>
            </p:nvSpPr>
            <p:spPr>
              <a:xfrm>
                <a:off x="5043275" y="4211275"/>
                <a:ext cx="26725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18526" extrusionOk="0">
                    <a:moveTo>
                      <a:pt x="1" y="1"/>
                    </a:moveTo>
                    <a:lnTo>
                      <a:pt x="7645" y="14957"/>
                    </a:lnTo>
                    <a:lnTo>
                      <a:pt x="10689" y="18526"/>
                    </a:lnTo>
                    <a:lnTo>
                      <a:pt x="4093" y="20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7"/>
              <p:cNvSpPr/>
              <p:nvPr/>
            </p:nvSpPr>
            <p:spPr>
              <a:xfrm>
                <a:off x="5034700" y="4203425"/>
                <a:ext cx="284500" cy="4788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19153" extrusionOk="0">
                    <a:moveTo>
                      <a:pt x="1052" y="1010"/>
                    </a:moveTo>
                    <a:lnTo>
                      <a:pt x="4190" y="2550"/>
                    </a:lnTo>
                    <a:lnTo>
                      <a:pt x="10038" y="17190"/>
                    </a:lnTo>
                    <a:lnTo>
                      <a:pt x="8252" y="15095"/>
                    </a:lnTo>
                    <a:lnTo>
                      <a:pt x="1052" y="1010"/>
                    </a:lnTo>
                    <a:close/>
                    <a:moveTo>
                      <a:pt x="344" y="0"/>
                    </a:moveTo>
                    <a:cubicBezTo>
                      <a:pt x="263" y="0"/>
                      <a:pt x="181" y="33"/>
                      <a:pt x="120" y="94"/>
                    </a:cubicBezTo>
                    <a:cubicBezTo>
                      <a:pt x="23" y="187"/>
                      <a:pt x="1" y="336"/>
                      <a:pt x="63" y="455"/>
                    </a:cubicBezTo>
                    <a:lnTo>
                      <a:pt x="7710" y="15412"/>
                    </a:lnTo>
                    <a:cubicBezTo>
                      <a:pt x="7719" y="15434"/>
                      <a:pt x="7732" y="15456"/>
                      <a:pt x="7750" y="15474"/>
                    </a:cubicBezTo>
                    <a:lnTo>
                      <a:pt x="10795" y="19042"/>
                    </a:lnTo>
                    <a:cubicBezTo>
                      <a:pt x="10856" y="19113"/>
                      <a:pt x="10945" y="19152"/>
                      <a:pt x="11032" y="19152"/>
                    </a:cubicBezTo>
                    <a:cubicBezTo>
                      <a:pt x="11089" y="19152"/>
                      <a:pt x="11142" y="19140"/>
                      <a:pt x="11195" y="19108"/>
                    </a:cubicBezTo>
                    <a:cubicBezTo>
                      <a:pt x="11327" y="19029"/>
                      <a:pt x="11380" y="18866"/>
                      <a:pt x="11323" y="18721"/>
                    </a:cubicBezTo>
                    <a:lnTo>
                      <a:pt x="4727" y="2206"/>
                    </a:lnTo>
                    <a:cubicBezTo>
                      <a:pt x="4696" y="2137"/>
                      <a:pt x="4643" y="2074"/>
                      <a:pt x="4572" y="2040"/>
                    </a:cubicBezTo>
                    <a:lnTo>
                      <a:pt x="480" y="33"/>
                    </a:lnTo>
                    <a:cubicBezTo>
                      <a:pt x="437" y="11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7"/>
              <p:cNvSpPr/>
              <p:nvPr/>
            </p:nvSpPr>
            <p:spPr>
              <a:xfrm>
                <a:off x="5080025" y="1492875"/>
                <a:ext cx="614850" cy="51067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0427" extrusionOk="0">
                    <a:moveTo>
                      <a:pt x="14957" y="0"/>
                    </a:moveTo>
                    <a:lnTo>
                      <a:pt x="1" y="7163"/>
                    </a:lnTo>
                    <a:lnTo>
                      <a:pt x="8599" y="20427"/>
                    </a:lnTo>
                    <a:lnTo>
                      <a:pt x="24594" y="12740"/>
                    </a:lnTo>
                    <a:lnTo>
                      <a:pt x="14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7"/>
              <p:cNvSpPr/>
              <p:nvPr/>
            </p:nvSpPr>
            <p:spPr>
              <a:xfrm>
                <a:off x="5071900" y="1485025"/>
                <a:ext cx="631150" cy="526350"/>
              </a:xfrm>
              <a:custGeom>
                <a:avLst/>
                <a:gdLst/>
                <a:ahLst/>
                <a:cxnLst/>
                <a:rect l="l" t="t" r="r" b="b"/>
                <a:pathLst>
                  <a:path w="25246" h="21054" extrusionOk="0">
                    <a:moveTo>
                      <a:pt x="15186" y="706"/>
                    </a:moveTo>
                    <a:lnTo>
                      <a:pt x="24435" y="12938"/>
                    </a:lnTo>
                    <a:lnTo>
                      <a:pt x="9034" y="20340"/>
                    </a:lnTo>
                    <a:lnTo>
                      <a:pt x="783" y="7609"/>
                    </a:lnTo>
                    <a:lnTo>
                      <a:pt x="15186" y="706"/>
                    </a:lnTo>
                    <a:close/>
                    <a:moveTo>
                      <a:pt x="15281" y="1"/>
                    </a:moveTo>
                    <a:cubicBezTo>
                      <a:pt x="15235" y="1"/>
                      <a:pt x="15189" y="11"/>
                      <a:pt x="15146" y="32"/>
                    </a:cubicBezTo>
                    <a:lnTo>
                      <a:pt x="190" y="7197"/>
                    </a:lnTo>
                    <a:cubicBezTo>
                      <a:pt x="110" y="7236"/>
                      <a:pt x="48" y="7306"/>
                      <a:pt x="27" y="7394"/>
                    </a:cubicBezTo>
                    <a:cubicBezTo>
                      <a:pt x="1" y="7483"/>
                      <a:pt x="13" y="7575"/>
                      <a:pt x="62" y="7650"/>
                    </a:cubicBezTo>
                    <a:lnTo>
                      <a:pt x="8660" y="20912"/>
                    </a:lnTo>
                    <a:cubicBezTo>
                      <a:pt x="8717" y="21005"/>
                      <a:pt x="8819" y="21053"/>
                      <a:pt x="8924" y="21053"/>
                    </a:cubicBezTo>
                    <a:cubicBezTo>
                      <a:pt x="8968" y="21053"/>
                      <a:pt x="9016" y="21044"/>
                      <a:pt x="9056" y="21022"/>
                    </a:cubicBezTo>
                    <a:lnTo>
                      <a:pt x="25051" y="13334"/>
                    </a:lnTo>
                    <a:cubicBezTo>
                      <a:pt x="25135" y="13295"/>
                      <a:pt x="25201" y="13220"/>
                      <a:pt x="25223" y="13127"/>
                    </a:cubicBezTo>
                    <a:cubicBezTo>
                      <a:pt x="25245" y="13036"/>
                      <a:pt x="25223" y="12938"/>
                      <a:pt x="25166" y="12863"/>
                    </a:cubicBezTo>
                    <a:lnTo>
                      <a:pt x="15529" y="125"/>
                    </a:lnTo>
                    <a:cubicBezTo>
                      <a:pt x="15469" y="45"/>
                      <a:pt x="15376" y="1"/>
                      <a:pt x="152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7"/>
              <p:cNvSpPr/>
              <p:nvPr/>
            </p:nvSpPr>
            <p:spPr>
              <a:xfrm>
                <a:off x="5017550" y="1671950"/>
                <a:ext cx="297150" cy="3911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5645" extrusionOk="0">
                    <a:moveTo>
                      <a:pt x="2500" y="0"/>
                    </a:moveTo>
                    <a:lnTo>
                      <a:pt x="0" y="1722"/>
                    </a:lnTo>
                    <a:lnTo>
                      <a:pt x="8221" y="15644"/>
                    </a:lnTo>
                    <a:lnTo>
                      <a:pt x="11885" y="12718"/>
                    </a:lnTo>
                    <a:lnTo>
                      <a:pt x="2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7"/>
              <p:cNvSpPr/>
              <p:nvPr/>
            </p:nvSpPr>
            <p:spPr>
              <a:xfrm>
                <a:off x="5008650" y="1664175"/>
                <a:ext cx="314850" cy="406800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6272" extrusionOk="0">
                    <a:moveTo>
                      <a:pt x="2785" y="743"/>
                    </a:moveTo>
                    <a:lnTo>
                      <a:pt x="11810" y="12976"/>
                    </a:lnTo>
                    <a:lnTo>
                      <a:pt x="8660" y="15488"/>
                    </a:lnTo>
                    <a:lnTo>
                      <a:pt x="774" y="2125"/>
                    </a:lnTo>
                    <a:lnTo>
                      <a:pt x="2785" y="743"/>
                    </a:lnTo>
                    <a:close/>
                    <a:moveTo>
                      <a:pt x="2860" y="0"/>
                    </a:moveTo>
                    <a:cubicBezTo>
                      <a:pt x="2798" y="0"/>
                      <a:pt x="2735" y="19"/>
                      <a:pt x="2680" y="57"/>
                    </a:cubicBezTo>
                    <a:lnTo>
                      <a:pt x="176" y="1773"/>
                    </a:lnTo>
                    <a:cubicBezTo>
                      <a:pt x="39" y="1865"/>
                      <a:pt x="0" y="2050"/>
                      <a:pt x="84" y="2191"/>
                    </a:cubicBezTo>
                    <a:lnTo>
                      <a:pt x="8307" y="16118"/>
                    </a:lnTo>
                    <a:cubicBezTo>
                      <a:pt x="8352" y="16193"/>
                      <a:pt x="8431" y="16250"/>
                      <a:pt x="8519" y="16263"/>
                    </a:cubicBezTo>
                    <a:cubicBezTo>
                      <a:pt x="8537" y="16268"/>
                      <a:pt x="8559" y="16272"/>
                      <a:pt x="8577" y="16272"/>
                    </a:cubicBezTo>
                    <a:cubicBezTo>
                      <a:pt x="8646" y="16272"/>
                      <a:pt x="8717" y="16246"/>
                      <a:pt x="8770" y="16201"/>
                    </a:cubicBezTo>
                    <a:lnTo>
                      <a:pt x="12440" y="13275"/>
                    </a:lnTo>
                    <a:cubicBezTo>
                      <a:pt x="12572" y="13169"/>
                      <a:pt x="12594" y="12980"/>
                      <a:pt x="12497" y="12844"/>
                    </a:cubicBezTo>
                    <a:lnTo>
                      <a:pt x="3106" y="127"/>
                    </a:lnTo>
                    <a:cubicBezTo>
                      <a:pt x="3048" y="44"/>
                      <a:pt x="2955" y="0"/>
                      <a:pt x="28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7"/>
              <p:cNvSpPr/>
              <p:nvPr/>
            </p:nvSpPr>
            <p:spPr>
              <a:xfrm>
                <a:off x="5223050" y="1811350"/>
                <a:ext cx="471825" cy="251725"/>
              </a:xfrm>
              <a:custGeom>
                <a:avLst/>
                <a:gdLst/>
                <a:ahLst/>
                <a:cxnLst/>
                <a:rect l="l" t="t" r="r" b="b"/>
                <a:pathLst>
                  <a:path w="18873" h="10069" extrusionOk="0">
                    <a:moveTo>
                      <a:pt x="18873" y="1"/>
                    </a:moveTo>
                    <a:lnTo>
                      <a:pt x="3665" y="7142"/>
                    </a:lnTo>
                    <a:lnTo>
                      <a:pt x="1" y="10068"/>
                    </a:lnTo>
                    <a:lnTo>
                      <a:pt x="16726" y="4022"/>
                    </a:lnTo>
                    <a:lnTo>
                      <a:pt x="188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5214350" y="1803550"/>
                <a:ext cx="489000" cy="267425"/>
              </a:xfrm>
              <a:custGeom>
                <a:avLst/>
                <a:gdLst/>
                <a:ahLst/>
                <a:cxnLst/>
                <a:rect l="l" t="t" r="r" b="b"/>
                <a:pathLst>
                  <a:path w="19560" h="10697" extrusionOk="0">
                    <a:moveTo>
                      <a:pt x="18499" y="999"/>
                    </a:moveTo>
                    <a:lnTo>
                      <a:pt x="16854" y="4083"/>
                    </a:lnTo>
                    <a:lnTo>
                      <a:pt x="2029" y="9442"/>
                    </a:lnTo>
                    <a:lnTo>
                      <a:pt x="4181" y="7722"/>
                    </a:lnTo>
                    <a:lnTo>
                      <a:pt x="18499" y="999"/>
                    </a:lnTo>
                    <a:close/>
                    <a:moveTo>
                      <a:pt x="19220" y="1"/>
                    </a:moveTo>
                    <a:cubicBezTo>
                      <a:pt x="19174" y="1"/>
                      <a:pt x="19128" y="10"/>
                      <a:pt x="19084" y="31"/>
                    </a:cubicBezTo>
                    <a:lnTo>
                      <a:pt x="3881" y="7172"/>
                    </a:lnTo>
                    <a:cubicBezTo>
                      <a:pt x="3860" y="7181"/>
                      <a:pt x="3838" y="7194"/>
                      <a:pt x="3820" y="7212"/>
                    </a:cubicBezTo>
                    <a:lnTo>
                      <a:pt x="154" y="10138"/>
                    </a:lnTo>
                    <a:cubicBezTo>
                      <a:pt x="32" y="10234"/>
                      <a:pt x="0" y="10402"/>
                      <a:pt x="75" y="10534"/>
                    </a:cubicBezTo>
                    <a:cubicBezTo>
                      <a:pt x="132" y="10636"/>
                      <a:pt x="238" y="10697"/>
                      <a:pt x="349" y="10697"/>
                    </a:cubicBezTo>
                    <a:cubicBezTo>
                      <a:pt x="384" y="10697"/>
                      <a:pt x="418" y="10688"/>
                      <a:pt x="454" y="10675"/>
                    </a:cubicBezTo>
                    <a:lnTo>
                      <a:pt x="17179" y="4629"/>
                    </a:lnTo>
                    <a:cubicBezTo>
                      <a:pt x="17254" y="4602"/>
                      <a:pt x="17316" y="4550"/>
                      <a:pt x="17351" y="4484"/>
                    </a:cubicBezTo>
                    <a:lnTo>
                      <a:pt x="19494" y="461"/>
                    </a:lnTo>
                    <a:cubicBezTo>
                      <a:pt x="19560" y="343"/>
                      <a:pt x="19538" y="193"/>
                      <a:pt x="19446" y="96"/>
                    </a:cubicBezTo>
                    <a:cubicBezTo>
                      <a:pt x="19385" y="34"/>
                      <a:pt x="19303" y="1"/>
                      <a:pt x="192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7"/>
              <p:cNvSpPr/>
              <p:nvPr/>
            </p:nvSpPr>
            <p:spPr>
              <a:xfrm>
                <a:off x="3442675" y="1874375"/>
                <a:ext cx="268000" cy="314300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2" extrusionOk="0">
                    <a:moveTo>
                      <a:pt x="4537" y="0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20" y="6390"/>
                    </a:lnTo>
                    <a:lnTo>
                      <a:pt x="45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7"/>
              <p:cNvSpPr/>
              <p:nvPr/>
            </p:nvSpPr>
            <p:spPr>
              <a:xfrm>
                <a:off x="3434100" y="1866525"/>
                <a:ext cx="2851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3199" extrusionOk="0">
                    <a:moveTo>
                      <a:pt x="4920" y="808"/>
                    </a:moveTo>
                    <a:lnTo>
                      <a:pt x="10644" y="6722"/>
                    </a:lnTo>
                    <a:lnTo>
                      <a:pt x="6095" y="12415"/>
                    </a:lnTo>
                    <a:lnTo>
                      <a:pt x="749" y="6876"/>
                    </a:lnTo>
                    <a:lnTo>
                      <a:pt x="4920" y="808"/>
                    </a:lnTo>
                    <a:close/>
                    <a:moveTo>
                      <a:pt x="4882" y="1"/>
                    </a:moveTo>
                    <a:cubicBezTo>
                      <a:pt x="4873" y="1"/>
                      <a:pt x="4863" y="1"/>
                      <a:pt x="4854" y="2"/>
                    </a:cubicBezTo>
                    <a:cubicBezTo>
                      <a:pt x="4757" y="11"/>
                      <a:pt x="4673" y="59"/>
                      <a:pt x="4620" y="134"/>
                    </a:cubicBezTo>
                    <a:lnTo>
                      <a:pt x="84" y="6730"/>
                    </a:lnTo>
                    <a:cubicBezTo>
                      <a:pt x="0" y="6854"/>
                      <a:pt x="14" y="7020"/>
                      <a:pt x="119" y="7126"/>
                    </a:cubicBezTo>
                    <a:lnTo>
                      <a:pt x="5892" y="13107"/>
                    </a:lnTo>
                    <a:cubicBezTo>
                      <a:pt x="5950" y="13168"/>
                      <a:pt x="6034" y="13199"/>
                      <a:pt x="6117" y="13199"/>
                    </a:cubicBezTo>
                    <a:lnTo>
                      <a:pt x="6130" y="13199"/>
                    </a:lnTo>
                    <a:cubicBezTo>
                      <a:pt x="6223" y="13194"/>
                      <a:pt x="6306" y="13154"/>
                      <a:pt x="6359" y="13084"/>
                    </a:cubicBezTo>
                    <a:lnTo>
                      <a:pt x="11310" y="6897"/>
                    </a:lnTo>
                    <a:cubicBezTo>
                      <a:pt x="11406" y="6774"/>
                      <a:pt x="11397" y="6598"/>
                      <a:pt x="11287" y="6484"/>
                    </a:cubicBezTo>
                    <a:lnTo>
                      <a:pt x="5105" y="95"/>
                    </a:lnTo>
                    <a:cubicBezTo>
                      <a:pt x="5045" y="35"/>
                      <a:pt x="4968" y="1"/>
                      <a:pt x="48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7"/>
              <p:cNvSpPr/>
              <p:nvPr/>
            </p:nvSpPr>
            <p:spPr>
              <a:xfrm>
                <a:off x="3587000" y="2026850"/>
                <a:ext cx="1633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3" extrusionOk="0">
                    <a:moveTo>
                      <a:pt x="4564" y="0"/>
                    </a:moveTo>
                    <a:lnTo>
                      <a:pt x="1" y="6473"/>
                    </a:lnTo>
                    <a:lnTo>
                      <a:pt x="1211" y="7393"/>
                    </a:lnTo>
                    <a:lnTo>
                      <a:pt x="6535" y="1281"/>
                    </a:lnTo>
                    <a:lnTo>
                      <a:pt x="45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7"/>
              <p:cNvSpPr/>
              <p:nvPr/>
            </p:nvSpPr>
            <p:spPr>
              <a:xfrm>
                <a:off x="3578225" y="20190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4" y="739"/>
                    </a:moveTo>
                    <a:lnTo>
                      <a:pt x="6411" y="1659"/>
                    </a:lnTo>
                    <a:lnTo>
                      <a:pt x="1518" y="7278"/>
                    </a:lnTo>
                    <a:lnTo>
                      <a:pt x="783" y="6719"/>
                    </a:lnTo>
                    <a:lnTo>
                      <a:pt x="4994" y="739"/>
                    </a:lnTo>
                    <a:close/>
                    <a:moveTo>
                      <a:pt x="4918" y="0"/>
                    </a:moveTo>
                    <a:cubicBezTo>
                      <a:pt x="4819" y="0"/>
                      <a:pt x="4721" y="46"/>
                      <a:pt x="4660" y="132"/>
                    </a:cubicBezTo>
                    <a:lnTo>
                      <a:pt x="96" y="6604"/>
                    </a:lnTo>
                    <a:cubicBezTo>
                      <a:pt x="0" y="6746"/>
                      <a:pt x="27" y="6935"/>
                      <a:pt x="163" y="7036"/>
                    </a:cubicBezTo>
                    <a:lnTo>
                      <a:pt x="1373" y="7956"/>
                    </a:lnTo>
                    <a:cubicBezTo>
                      <a:pt x="1430" y="7995"/>
                      <a:pt x="1496" y="8017"/>
                      <a:pt x="1562" y="8017"/>
                    </a:cubicBezTo>
                    <a:cubicBezTo>
                      <a:pt x="1650" y="8017"/>
                      <a:pt x="1738" y="7983"/>
                      <a:pt x="1800" y="7912"/>
                    </a:cubicBezTo>
                    <a:lnTo>
                      <a:pt x="7123" y="1799"/>
                    </a:lnTo>
                    <a:cubicBezTo>
                      <a:pt x="7182" y="1729"/>
                      <a:pt x="7208" y="1641"/>
                      <a:pt x="7194" y="1549"/>
                    </a:cubicBezTo>
                    <a:cubicBezTo>
                      <a:pt x="7186" y="1461"/>
                      <a:pt x="7133" y="1382"/>
                      <a:pt x="7058" y="1333"/>
                    </a:cubicBezTo>
                    <a:lnTo>
                      <a:pt x="5086" y="48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7"/>
              <p:cNvSpPr/>
              <p:nvPr/>
            </p:nvSpPr>
            <p:spPr>
              <a:xfrm>
                <a:off x="3556100" y="18743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0"/>
                    </a:moveTo>
                    <a:lnTo>
                      <a:pt x="5800" y="6099"/>
                    </a:lnTo>
                    <a:lnTo>
                      <a:pt x="7771" y="7380"/>
                    </a:lnTo>
                    <a:lnTo>
                      <a:pt x="2253" y="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7"/>
              <p:cNvSpPr/>
              <p:nvPr/>
            </p:nvSpPr>
            <p:spPr>
              <a:xfrm>
                <a:off x="3547525" y="1866525"/>
                <a:ext cx="211325" cy="20015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8006" extrusionOk="0">
                    <a:moveTo>
                      <a:pt x="1219" y="781"/>
                    </a:moveTo>
                    <a:lnTo>
                      <a:pt x="2425" y="983"/>
                    </a:lnTo>
                    <a:lnTo>
                      <a:pt x="6693" y="6395"/>
                    </a:lnTo>
                    <a:lnTo>
                      <a:pt x="6693" y="6395"/>
                    </a:lnTo>
                    <a:lnTo>
                      <a:pt x="6345" y="6171"/>
                    </a:lnTo>
                    <a:lnTo>
                      <a:pt x="1219" y="781"/>
                    </a:lnTo>
                    <a:close/>
                    <a:moveTo>
                      <a:pt x="337" y="0"/>
                    </a:moveTo>
                    <a:cubicBezTo>
                      <a:pt x="223" y="0"/>
                      <a:pt x="119" y="64"/>
                      <a:pt x="67" y="164"/>
                    </a:cubicBezTo>
                    <a:cubicBezTo>
                      <a:pt x="0" y="284"/>
                      <a:pt x="22" y="428"/>
                      <a:pt x="114" y="530"/>
                    </a:cubicBezTo>
                    <a:lnTo>
                      <a:pt x="5914" y="6629"/>
                    </a:lnTo>
                    <a:cubicBezTo>
                      <a:pt x="5932" y="6647"/>
                      <a:pt x="5949" y="6665"/>
                      <a:pt x="5971" y="6677"/>
                    </a:cubicBezTo>
                    <a:lnTo>
                      <a:pt x="7943" y="7958"/>
                    </a:lnTo>
                    <a:cubicBezTo>
                      <a:pt x="7996" y="7993"/>
                      <a:pt x="8057" y="8006"/>
                      <a:pt x="8114" y="8006"/>
                    </a:cubicBezTo>
                    <a:cubicBezTo>
                      <a:pt x="8198" y="8006"/>
                      <a:pt x="8286" y="7971"/>
                      <a:pt x="8343" y="7905"/>
                    </a:cubicBezTo>
                    <a:cubicBezTo>
                      <a:pt x="8449" y="7790"/>
                      <a:pt x="8453" y="7619"/>
                      <a:pt x="8361" y="7500"/>
                    </a:cubicBezTo>
                    <a:lnTo>
                      <a:pt x="2839" y="503"/>
                    </a:lnTo>
                    <a:cubicBezTo>
                      <a:pt x="2794" y="442"/>
                      <a:pt x="2724" y="402"/>
                      <a:pt x="2644" y="389"/>
                    </a:cubicBezTo>
                    <a:lnTo>
                      <a:pt x="396" y="6"/>
                    </a:lnTo>
                    <a:cubicBezTo>
                      <a:pt x="376" y="2"/>
                      <a:pt x="356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7"/>
              <p:cNvSpPr/>
              <p:nvPr/>
            </p:nvSpPr>
            <p:spPr>
              <a:xfrm>
                <a:off x="2380900" y="2326300"/>
                <a:ext cx="3357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3430" h="14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23" y="541"/>
                      <a:pt x="4994" y="1461"/>
                      <a:pt x="9156" y="1461"/>
                    </a:cubicBezTo>
                    <a:cubicBezTo>
                      <a:pt x="10508" y="1461"/>
                      <a:pt x="11942" y="1364"/>
                      <a:pt x="13429" y="1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434343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1782</Words>
  <Application>Microsoft Office PowerPoint</Application>
  <PresentationFormat>全屏显示(16:9)</PresentationFormat>
  <Paragraphs>154</Paragraphs>
  <Slides>33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8" baseType="lpstr">
      <vt:lpstr>Oswald Regular</vt:lpstr>
      <vt:lpstr>Cambria Math</vt:lpstr>
      <vt:lpstr>Advent Pro Light</vt:lpstr>
      <vt:lpstr>宋体</vt:lpstr>
      <vt:lpstr>等线</vt:lpstr>
      <vt:lpstr>Oswald</vt:lpstr>
      <vt:lpstr>Arial</vt:lpstr>
      <vt:lpstr>BenchNine</vt:lpstr>
      <vt:lpstr>Consolas</vt:lpstr>
      <vt:lpstr>Advent Pro</vt:lpstr>
      <vt:lpstr>Wingdings</vt:lpstr>
      <vt:lpstr>Times New Roman</vt:lpstr>
      <vt:lpstr>微软雅黑</vt:lpstr>
      <vt:lpstr>JetBrains Mono SemiBold</vt:lpstr>
      <vt:lpstr>E-learning presentation by Slidesgo</vt:lpstr>
      <vt:lpstr>Cassava Leaf Disease Classification</vt:lpstr>
      <vt:lpstr>02</vt:lpstr>
      <vt:lpstr>Part1.最终成绩</vt:lpstr>
      <vt:lpstr>—SOMEONE FAMOUS</vt:lpstr>
      <vt:lpstr>—SOMEONE FAMOUS</vt:lpstr>
      <vt:lpstr>Part2. 提分路线</vt:lpstr>
      <vt:lpstr>Part2.提分路线</vt:lpstr>
      <vt:lpstr>Part2.提分路线</vt:lpstr>
      <vt:lpstr>Part3.网络结构</vt:lpstr>
      <vt:lpstr>Part3.网络结构                 四个网络的集成学习</vt:lpstr>
      <vt:lpstr>Part4.提分trick</vt:lpstr>
      <vt:lpstr>Part4.提分trick</vt:lpstr>
      <vt:lpstr>Part4.提分trick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Part5.技术路线</vt:lpstr>
      <vt:lpstr>Part6.总结</vt:lpstr>
      <vt:lpstr>PowerPoint 演示文稿</vt:lpstr>
      <vt:lpstr>PowerPoint 演示文稿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Cassava Leaf Disease Classification</dc:title>
  <cp:lastModifiedBy>俊融 陈</cp:lastModifiedBy>
  <cp:revision>25</cp:revision>
  <dcterms:modified xsi:type="dcterms:W3CDTF">2023-11-14T05:31:01Z</dcterms:modified>
</cp:coreProperties>
</file>